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2.xml" ContentType="application/vnd.openxmlformats-officedocument.theme+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theme/theme3.xml" ContentType="application/vnd.openxmlformats-officedocument.theme+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theme/theme4.xml" ContentType="application/vnd.openxmlformats-officedocument.theme+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theme/theme5.xml" ContentType="application/vnd.openxmlformats-officedocument.theme+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6.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7.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94" r:id="rId1"/>
    <p:sldMasterId id="2147483918" r:id="rId2"/>
    <p:sldMasterId id="2147483954" r:id="rId3"/>
    <p:sldMasterId id="2147484087" r:id="rId4"/>
    <p:sldMasterId id="2147484100" r:id="rId5"/>
    <p:sldMasterId id="2147484109" r:id="rId6"/>
    <p:sldMasterId id="2147484121" r:id="rId7"/>
    <p:sldMasterId id="2147484135" r:id="rId8"/>
  </p:sldMasterIdLst>
  <p:notesMasterIdLst>
    <p:notesMasterId r:id="rId48"/>
  </p:notesMasterIdLst>
  <p:handoutMasterIdLst>
    <p:handoutMasterId r:id="rId49"/>
  </p:handoutMasterIdLst>
  <p:sldIdLst>
    <p:sldId id="277" r:id="rId9"/>
    <p:sldId id="326" r:id="rId10"/>
    <p:sldId id="278" r:id="rId11"/>
    <p:sldId id="315" r:id="rId12"/>
    <p:sldId id="319" r:id="rId13"/>
    <p:sldId id="302" r:id="rId14"/>
    <p:sldId id="303" r:id="rId15"/>
    <p:sldId id="330" r:id="rId16"/>
    <p:sldId id="318" r:id="rId17"/>
    <p:sldId id="296" r:id="rId18"/>
    <p:sldId id="323" r:id="rId19"/>
    <p:sldId id="299" r:id="rId20"/>
    <p:sldId id="329" r:id="rId21"/>
    <p:sldId id="325" r:id="rId22"/>
    <p:sldId id="320" r:id="rId23"/>
    <p:sldId id="321" r:id="rId24"/>
    <p:sldId id="322" r:id="rId25"/>
    <p:sldId id="298" r:id="rId26"/>
    <p:sldId id="301" r:id="rId27"/>
    <p:sldId id="342" r:id="rId28"/>
    <p:sldId id="272" r:id="rId29"/>
    <p:sldId id="331" r:id="rId30"/>
    <p:sldId id="273" r:id="rId31"/>
    <p:sldId id="333" r:id="rId32"/>
    <p:sldId id="334" r:id="rId33"/>
    <p:sldId id="339" r:id="rId34"/>
    <p:sldId id="340" r:id="rId35"/>
    <p:sldId id="349" r:id="rId36"/>
    <p:sldId id="345" r:id="rId37"/>
    <p:sldId id="354" r:id="rId38"/>
    <p:sldId id="306" r:id="rId39"/>
    <p:sldId id="307" r:id="rId40"/>
    <p:sldId id="308" r:id="rId41"/>
    <p:sldId id="311" r:id="rId42"/>
    <p:sldId id="341" r:id="rId43"/>
    <p:sldId id="351" r:id="rId44"/>
    <p:sldId id="336" r:id="rId45"/>
    <p:sldId id="327" r:id="rId46"/>
    <p:sldId id="270" r:id="rId47"/>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CC0000"/>
    <a:srgbClr val="993366"/>
    <a:srgbClr val="000066"/>
    <a:srgbClr val="660033"/>
    <a:srgbClr val="99CCFF"/>
    <a:srgbClr val="FF00FF"/>
    <a:srgbClr val="E21E5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8197" autoAdjust="0"/>
  </p:normalViewPr>
  <p:slideViewPr>
    <p:cSldViewPr>
      <p:cViewPr>
        <p:scale>
          <a:sx n="100" d="100"/>
          <a:sy n="100" d="100"/>
        </p:scale>
        <p:origin x="-946" y="389"/>
      </p:cViewPr>
      <p:guideLst>
        <p:guide orient="horz" pos="2160"/>
        <p:guide pos="2880"/>
      </p:guideLst>
    </p:cSldViewPr>
  </p:slideViewPr>
  <p:notesTextViewPr>
    <p:cViewPr>
      <p:scale>
        <a:sx n="100" d="100"/>
        <a:sy n="100" d="100"/>
      </p:scale>
      <p:origin x="0" y="0"/>
    </p:cViewPr>
  </p:notesTextViewPr>
  <p:sorterViewPr>
    <p:cViewPr>
      <p:scale>
        <a:sx n="68" d="100"/>
        <a:sy n="68" d="100"/>
      </p:scale>
      <p:origin x="0" y="0"/>
    </p:cViewPr>
  </p:sorterViewPr>
  <p:notesViewPr>
    <p:cSldViewPr>
      <p:cViewPr varScale="1">
        <p:scale>
          <a:sx n="73" d="100"/>
          <a:sy n="73" d="100"/>
        </p:scale>
        <p:origin x="-4104" y="-96"/>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3" Type="http://schemas.openxmlformats.org/officeDocument/2006/relationships/slideMaster" Target="slideMasters/slideMaster3.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slide" Target="slides/slide3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handoutMaster" Target="handoutMasters/handoutMaster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notesMaster" Target="notesMasters/notesMaster1.xml"/><Relationship Id="rId8" Type="http://schemas.openxmlformats.org/officeDocument/2006/relationships/slideMaster" Target="slideMasters/slideMaster8.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5692269369106697"/>
          <c:y val="0.13265066462098801"/>
          <c:w val="0.47041399338971601"/>
          <c:h val="0.85535807517648799"/>
        </c:manualLayout>
      </c:layout>
      <c:pieChart>
        <c:varyColors val="1"/>
        <c:ser>
          <c:idx val="0"/>
          <c:order val="0"/>
          <c:tx>
            <c:strRef>
              <c:f>Sheet1!$B$1</c:f>
              <c:strCache>
                <c:ptCount val="1"/>
                <c:pt idx="0">
                  <c:v>Column1</c:v>
                </c:pt>
              </c:strCache>
            </c:strRef>
          </c:tx>
          <c:dLbls>
            <c:dLbl>
              <c:idx val="0"/>
              <c:layout>
                <c:manualLayout>
                  <c:x val="-7.2764897443375207E-2"/>
                  <c:y val="0.206243400575745"/>
                </c:manualLayout>
              </c:layout>
              <c:tx>
                <c:rich>
                  <a:bodyPr/>
                  <a:lstStyle/>
                  <a:p>
                    <a:pPr>
                      <a:defRPr b="1">
                        <a:solidFill>
                          <a:schemeClr val="bg1"/>
                        </a:solidFill>
                      </a:defRPr>
                    </a:pPr>
                    <a:r>
                      <a:rPr lang="en-US" dirty="0">
                        <a:solidFill>
                          <a:schemeClr val="bg1"/>
                        </a:solidFill>
                      </a:rPr>
                      <a:t>Asian
</a:t>
                    </a:r>
                    <a:r>
                      <a:rPr lang="en-US" dirty="0" smtClean="0">
                        <a:solidFill>
                          <a:schemeClr val="bg1"/>
                        </a:solidFill>
                      </a:rPr>
                      <a:t>12.4%</a:t>
                    </a:r>
                    <a:endParaRPr lang="en-US" dirty="0">
                      <a:solidFill>
                        <a:schemeClr val="bg1"/>
                      </a:solidFill>
                    </a:endParaRPr>
                  </a:p>
                </c:rich>
              </c:tx>
              <c:spPr/>
              <c:showLegendKey val="0"/>
              <c:showVal val="0"/>
              <c:showCatName val="1"/>
              <c:showSerName val="0"/>
              <c:showPercent val="1"/>
              <c:showBubbleSize val="0"/>
            </c:dLbl>
            <c:dLbl>
              <c:idx val="1"/>
              <c:layout>
                <c:manualLayout>
                  <c:x val="-8.2999173714396801E-2"/>
                  <c:y val="-0.22216774640004799"/>
                </c:manualLayout>
              </c:layout>
              <c:spPr/>
              <c:txPr>
                <a:bodyPr/>
                <a:lstStyle/>
                <a:p>
                  <a:pPr>
                    <a:defRPr b="1"/>
                  </a:pPr>
                  <a:endParaRPr lang="en-US"/>
                </a:p>
              </c:txPr>
              <c:showLegendKey val="0"/>
              <c:showVal val="0"/>
              <c:showCatName val="1"/>
              <c:showSerName val="0"/>
              <c:showPercent val="1"/>
              <c:showBubbleSize val="0"/>
            </c:dLbl>
            <c:dLbl>
              <c:idx val="2"/>
              <c:layout>
                <c:manualLayout>
                  <c:x val="-9.9332045299893298E-2"/>
                  <c:y val="0.19106210103794499"/>
                </c:manualLayout>
              </c:layout>
              <c:tx>
                <c:rich>
                  <a:bodyPr/>
                  <a:lstStyle/>
                  <a:p>
                    <a:pPr>
                      <a:defRPr sz="1400" b="1"/>
                    </a:pPr>
                    <a:r>
                      <a:rPr lang="en-US" dirty="0"/>
                      <a:t>Hispanic or Latino
</a:t>
                    </a:r>
                    <a:r>
                      <a:rPr lang="en-US" dirty="0" smtClean="0"/>
                      <a:t>3.8</a:t>
                    </a:r>
                    <a:endParaRPr lang="en-US" dirty="0"/>
                  </a:p>
                </c:rich>
              </c:tx>
              <c:spPr/>
              <c:showLegendKey val="0"/>
              <c:showVal val="0"/>
              <c:showCatName val="1"/>
              <c:showSerName val="0"/>
              <c:showPercent val="1"/>
              <c:showBubbleSize val="0"/>
            </c:dLbl>
            <c:dLbl>
              <c:idx val="3"/>
              <c:layout>
                <c:manualLayout>
                  <c:x val="-0.17599397297559999"/>
                  <c:y val="9.86539218283492E-2"/>
                </c:manualLayout>
              </c:layout>
              <c:tx>
                <c:rich>
                  <a:bodyPr/>
                  <a:lstStyle/>
                  <a:p>
                    <a:pPr>
                      <a:defRPr sz="1400" b="1"/>
                    </a:pPr>
                    <a:r>
                      <a:rPr lang="en-US" dirty="0"/>
                      <a:t>Native Hawaiian</a:t>
                    </a:r>
                    <a:r>
                      <a:rPr lang="en-US" dirty="0" smtClean="0"/>
                      <a:t>/</a:t>
                    </a:r>
                  </a:p>
                  <a:p>
                    <a:pPr>
                      <a:defRPr sz="1400" b="1"/>
                    </a:pPr>
                    <a:r>
                      <a:rPr lang="en-US" dirty="0" smtClean="0"/>
                      <a:t>Other </a:t>
                    </a:r>
                    <a:r>
                      <a:rPr lang="en-US" dirty="0"/>
                      <a:t>Pacific Islander
</a:t>
                    </a:r>
                    <a:r>
                      <a:rPr lang="en-US" dirty="0" smtClean="0"/>
                      <a:t>.13%</a:t>
                    </a:r>
                    <a:endParaRPr lang="en-US" dirty="0"/>
                  </a:p>
                </c:rich>
              </c:tx>
              <c:spPr/>
              <c:showLegendKey val="0"/>
              <c:showVal val="0"/>
              <c:showCatName val="1"/>
              <c:showSerName val="0"/>
              <c:showPercent val="1"/>
              <c:showBubbleSize val="0"/>
            </c:dLbl>
            <c:dLbl>
              <c:idx val="4"/>
              <c:layout>
                <c:manualLayout>
                  <c:x val="-0.16251093613298301"/>
                  <c:y val="-0.10369748935199"/>
                </c:manualLayout>
              </c:layout>
              <c:tx>
                <c:rich>
                  <a:bodyPr/>
                  <a:lstStyle/>
                  <a:p>
                    <a:pPr>
                      <a:defRPr sz="1400" b="1"/>
                    </a:pPr>
                    <a:r>
                      <a:rPr lang="en-US" dirty="0" smtClean="0"/>
                      <a:t>Native American / Alaska Native</a:t>
                    </a:r>
                    <a:r>
                      <a:rPr lang="en-US" dirty="0"/>
                      <a:t>
</a:t>
                    </a:r>
                    <a:r>
                      <a:rPr lang="en-US" dirty="0" smtClean="0"/>
                      <a:t>.12%</a:t>
                    </a:r>
                    <a:endParaRPr lang="en-US" dirty="0"/>
                  </a:p>
                </c:rich>
              </c:tx>
              <c:spPr/>
              <c:showLegendKey val="0"/>
              <c:showVal val="0"/>
              <c:showCatName val="1"/>
              <c:showSerName val="0"/>
              <c:showPercent val="1"/>
              <c:showBubbleSize val="0"/>
            </c:dLbl>
            <c:dLbl>
              <c:idx val="5"/>
              <c:layout>
                <c:manualLayout>
                  <c:x val="-6.1485005346553899E-2"/>
                  <c:y val="-0.22998044835983"/>
                </c:manualLayout>
              </c:layout>
              <c:tx>
                <c:rich>
                  <a:bodyPr/>
                  <a:lstStyle/>
                  <a:p>
                    <a:pPr>
                      <a:defRPr sz="1400" b="1"/>
                    </a:pPr>
                    <a:r>
                      <a:rPr lang="en-US" dirty="0"/>
                      <a:t>Black</a:t>
                    </a:r>
                    <a:r>
                      <a:rPr lang="en-US" dirty="0" smtClean="0"/>
                      <a:t>/</a:t>
                    </a:r>
                  </a:p>
                  <a:p>
                    <a:pPr>
                      <a:defRPr sz="1400" b="1"/>
                    </a:pPr>
                    <a:r>
                      <a:rPr lang="en-US" dirty="0" smtClean="0"/>
                      <a:t>African </a:t>
                    </a:r>
                    <a:r>
                      <a:rPr lang="en-US" dirty="0"/>
                      <a:t>American
</a:t>
                    </a:r>
                    <a:r>
                      <a:rPr lang="en-US" dirty="0" smtClean="0"/>
                      <a:t>2.2%</a:t>
                    </a:r>
                    <a:endParaRPr lang="en-US" dirty="0"/>
                  </a:p>
                </c:rich>
              </c:tx>
              <c:spPr/>
              <c:showLegendKey val="0"/>
              <c:showVal val="0"/>
              <c:showCatName val="1"/>
              <c:showSerName val="0"/>
              <c:showPercent val="1"/>
              <c:showBubbleSize val="0"/>
            </c:dLbl>
            <c:dLbl>
              <c:idx val="6"/>
              <c:layout>
                <c:manualLayout>
                  <c:x val="9.1732526489744295E-2"/>
                  <c:y val="-0.20097557138668601"/>
                </c:manualLayout>
              </c:layout>
              <c:tx>
                <c:rich>
                  <a:bodyPr/>
                  <a:lstStyle/>
                  <a:p>
                    <a:pPr>
                      <a:defRPr sz="1400" b="1"/>
                    </a:pPr>
                    <a:r>
                      <a:rPr lang="en-US" dirty="0"/>
                      <a:t>Multiple Race
</a:t>
                    </a:r>
                    <a:r>
                      <a:rPr lang="en-US" dirty="0" smtClean="0"/>
                      <a:t>1.9%</a:t>
                    </a:r>
                    <a:endParaRPr lang="en-US" dirty="0"/>
                  </a:p>
                </c:rich>
              </c:tx>
              <c:spPr/>
              <c:showLegendKey val="0"/>
              <c:showVal val="0"/>
              <c:showCatName val="1"/>
              <c:showSerName val="0"/>
              <c:showPercent val="1"/>
              <c:showBubbleSize val="0"/>
            </c:dLbl>
            <c:dLbl>
              <c:idx val="7"/>
              <c:layout>
                <c:manualLayout>
                  <c:x val="9.6072166326431493E-2"/>
                  <c:y val="0.21115395773230999"/>
                </c:manualLayout>
              </c:layout>
              <c:tx>
                <c:rich>
                  <a:bodyPr/>
                  <a:lstStyle/>
                  <a:p>
                    <a:pPr>
                      <a:defRPr b="1"/>
                    </a:pPr>
                    <a:r>
                      <a:rPr lang="en-US" dirty="0"/>
                      <a:t>Other
</a:t>
                    </a:r>
                    <a:r>
                      <a:rPr lang="en-US" dirty="0" smtClean="0"/>
                      <a:t>15.9%</a:t>
                    </a:r>
                    <a:endParaRPr lang="en-US" dirty="0"/>
                  </a:p>
                </c:rich>
              </c:tx>
              <c:spPr/>
              <c:showLegendKey val="0"/>
              <c:showVal val="0"/>
              <c:showCatName val="1"/>
              <c:showSerName val="0"/>
              <c:showPercent val="1"/>
              <c:showBubbleSize val="0"/>
            </c:dLbl>
            <c:showLegendKey val="0"/>
            <c:showVal val="0"/>
            <c:showCatName val="1"/>
            <c:showSerName val="0"/>
            <c:showPercent val="1"/>
            <c:showBubbleSize val="0"/>
            <c:showLeaderLines val="1"/>
          </c:dLbls>
          <c:cat>
            <c:strRef>
              <c:f>Sheet1!$A$2:$A$9</c:f>
              <c:strCache>
                <c:ptCount val="8"/>
                <c:pt idx="0">
                  <c:v>Asian</c:v>
                </c:pt>
                <c:pt idx="1">
                  <c:v>White</c:v>
                </c:pt>
                <c:pt idx="2">
                  <c:v>Hispanic or Latino</c:v>
                </c:pt>
                <c:pt idx="3">
                  <c:v>Native Hawaiian/Other Pacific Islander</c:v>
                </c:pt>
                <c:pt idx="4">
                  <c:v>Native American/Alaska Native</c:v>
                </c:pt>
                <c:pt idx="5">
                  <c:v>Black/African American</c:v>
                </c:pt>
                <c:pt idx="6">
                  <c:v>Multiple Race</c:v>
                </c:pt>
                <c:pt idx="7">
                  <c:v>Other</c:v>
                </c:pt>
              </c:strCache>
            </c:strRef>
          </c:cat>
          <c:val>
            <c:numRef>
              <c:f>Sheet1!$B$2:$B$9</c:f>
              <c:numCache>
                <c:formatCode>General</c:formatCode>
                <c:ptCount val="8"/>
                <c:pt idx="0">
                  <c:v>12.4</c:v>
                </c:pt>
                <c:pt idx="1">
                  <c:v>64</c:v>
                </c:pt>
                <c:pt idx="2">
                  <c:v>3.8</c:v>
                </c:pt>
                <c:pt idx="3">
                  <c:v>0.13</c:v>
                </c:pt>
                <c:pt idx="4">
                  <c:v>0.12</c:v>
                </c:pt>
                <c:pt idx="5">
                  <c:v>2.2000000000000002</c:v>
                </c:pt>
                <c:pt idx="6">
                  <c:v>1.9</c:v>
                </c:pt>
                <c:pt idx="7">
                  <c:v>16</c:v>
                </c:pt>
              </c:numCache>
            </c:numRef>
          </c:val>
        </c:ser>
        <c:dLbls>
          <c:showLegendKey val="0"/>
          <c:showVal val="0"/>
          <c:showCatName val="1"/>
          <c:showSerName val="0"/>
          <c:showPercent val="1"/>
          <c:showBubbleSize val="0"/>
          <c:showLeaderLines val="1"/>
        </c:dLbls>
        <c:firstSliceAng val="0"/>
      </c:pieChart>
    </c:plotArea>
    <c:plotVisOnly val="1"/>
    <c:dispBlanksAs val="zero"/>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4793307086614"/>
          <c:y val="3.08663592698394E-2"/>
          <c:w val="0.59235953144745801"/>
          <c:h val="0.85716829766394598"/>
        </c:manualLayout>
      </c:layout>
      <c:barChart>
        <c:barDir val="bar"/>
        <c:grouping val="clustered"/>
        <c:varyColors val="0"/>
        <c:ser>
          <c:idx val="0"/>
          <c:order val="0"/>
          <c:tx>
            <c:strRef>
              <c:f>Sheet1!$B$1</c:f>
              <c:strCache>
                <c:ptCount val="1"/>
                <c:pt idx="0">
                  <c:v>Series 1</c:v>
                </c:pt>
              </c:strCache>
            </c:strRef>
          </c:tx>
          <c:spPr>
            <a:solidFill>
              <a:schemeClr val="accent2"/>
            </a:solidFill>
            <a:ln>
              <a:solidFill>
                <a:schemeClr val="accent2"/>
              </a:solidFill>
            </a:ln>
          </c:spPr>
          <c:invertIfNegative val="0"/>
          <c:dLbls>
            <c:dLbl>
              <c:idx val="0"/>
              <c:layout/>
              <c:tx>
                <c:rich>
                  <a:bodyPr/>
                  <a:lstStyle/>
                  <a:p>
                    <a:r>
                      <a:rPr lang="en-US" smtClean="0"/>
                      <a:t>47%</a:t>
                    </a:r>
                    <a:endParaRPr lang="en-US"/>
                  </a:p>
                </c:rich>
              </c:tx>
              <c:showLegendKey val="0"/>
              <c:showVal val="1"/>
              <c:showCatName val="0"/>
              <c:showSerName val="0"/>
              <c:showPercent val="0"/>
              <c:showBubbleSize val="0"/>
            </c:dLbl>
            <c:dLbl>
              <c:idx val="1"/>
              <c:layout/>
              <c:tx>
                <c:rich>
                  <a:bodyPr/>
                  <a:lstStyle/>
                  <a:p>
                    <a:r>
                      <a:rPr lang="en-US" dirty="0" smtClean="0"/>
                      <a:t>46%</a:t>
                    </a:r>
                    <a:endParaRPr lang="en-US" dirty="0"/>
                  </a:p>
                </c:rich>
              </c:tx>
              <c:showLegendKey val="0"/>
              <c:showVal val="1"/>
              <c:showCatName val="0"/>
              <c:showSerName val="0"/>
              <c:showPercent val="0"/>
              <c:showBubbleSize val="0"/>
            </c:dLbl>
            <c:dLbl>
              <c:idx val="2"/>
              <c:layout/>
              <c:tx>
                <c:rich>
                  <a:bodyPr/>
                  <a:lstStyle/>
                  <a:p>
                    <a:r>
                      <a:rPr lang="en-US" smtClean="0"/>
                      <a:t>43%</a:t>
                    </a:r>
                    <a:endParaRPr lang="en-US"/>
                  </a:p>
                </c:rich>
              </c:tx>
              <c:showLegendKey val="0"/>
              <c:showVal val="1"/>
              <c:showCatName val="0"/>
              <c:showSerName val="0"/>
              <c:showPercent val="0"/>
              <c:showBubbleSize val="0"/>
            </c:dLbl>
            <c:dLbl>
              <c:idx val="3"/>
              <c:layout/>
              <c:tx>
                <c:rich>
                  <a:bodyPr/>
                  <a:lstStyle/>
                  <a:p>
                    <a:r>
                      <a:rPr lang="en-US" smtClean="0"/>
                      <a:t>32%</a:t>
                    </a:r>
                    <a:endParaRPr lang="en-US"/>
                  </a:p>
                </c:rich>
              </c:tx>
              <c:showLegendKey val="0"/>
              <c:showVal val="1"/>
              <c:showCatName val="0"/>
              <c:showSerName val="0"/>
              <c:showPercent val="0"/>
              <c:showBubbleSize val="0"/>
            </c:dLbl>
            <c:dLbl>
              <c:idx val="4"/>
              <c:layout/>
              <c:tx>
                <c:rich>
                  <a:bodyPr/>
                  <a:lstStyle/>
                  <a:p>
                    <a:r>
                      <a:rPr lang="en-US" smtClean="0"/>
                      <a:t>20%</a:t>
                    </a:r>
                    <a:endParaRPr lang="en-US"/>
                  </a:p>
                </c:rich>
              </c:tx>
              <c:showLegendKey val="0"/>
              <c:showVal val="1"/>
              <c:showCatName val="0"/>
              <c:showSerName val="0"/>
              <c:showPercent val="0"/>
              <c:showBubbleSize val="0"/>
            </c:dLbl>
            <c:dLbl>
              <c:idx val="5"/>
              <c:layout/>
              <c:tx>
                <c:rich>
                  <a:bodyPr/>
                  <a:lstStyle/>
                  <a:p>
                    <a:r>
                      <a:rPr lang="en-US" smtClean="0"/>
                      <a:t>22%</a:t>
                    </a:r>
                    <a:endParaRPr lang="en-US"/>
                  </a:p>
                </c:rich>
              </c:tx>
              <c:showLegendKey val="0"/>
              <c:showVal val="1"/>
              <c:showCatName val="0"/>
              <c:showSerName val="0"/>
              <c:showPercent val="0"/>
              <c:showBubbleSize val="0"/>
            </c:dLbl>
            <c:dLbl>
              <c:idx val="6"/>
              <c:layout/>
              <c:tx>
                <c:rich>
                  <a:bodyPr/>
                  <a:lstStyle/>
                  <a:p>
                    <a:r>
                      <a:rPr lang="en-US" smtClean="0"/>
                      <a:t>14%</a:t>
                    </a:r>
                    <a:endParaRPr lang="en-US"/>
                  </a:p>
                </c:rich>
              </c:tx>
              <c:showLegendKey val="0"/>
              <c:showVal val="1"/>
              <c:showCatName val="0"/>
              <c:showSerName val="0"/>
              <c:showPercent val="0"/>
              <c:showBubbleSize val="0"/>
            </c:dLbl>
            <c:dLbl>
              <c:idx val="7"/>
              <c:layout/>
              <c:tx>
                <c:rich>
                  <a:bodyPr/>
                  <a:lstStyle/>
                  <a:p>
                    <a:r>
                      <a:rPr lang="en-US" smtClean="0"/>
                      <a:t>12%</a:t>
                    </a:r>
                    <a:endParaRPr lang="en-US"/>
                  </a:p>
                </c:rich>
              </c:tx>
              <c:showLegendKey val="0"/>
              <c:showVal val="1"/>
              <c:showCatName val="0"/>
              <c:showSerName val="0"/>
              <c:showPercent val="0"/>
              <c:showBubbleSize val="0"/>
            </c:dLbl>
            <c:showLegendKey val="0"/>
            <c:showVal val="1"/>
            <c:showCatName val="0"/>
            <c:showSerName val="0"/>
            <c:showPercent val="0"/>
            <c:showBubbleSize val="0"/>
            <c:showLeaderLines val="0"/>
          </c:dLbls>
          <c:cat>
            <c:strRef>
              <c:f>Sheet1!$A$2:$A$9</c:f>
              <c:strCache>
                <c:ptCount val="8"/>
                <c:pt idx="0">
                  <c:v>Medical Students</c:v>
                </c:pt>
                <c:pt idx="1">
                  <c:v>Residents/Fellows</c:v>
                </c:pt>
                <c:pt idx="2">
                  <c:v>Assistant Professors</c:v>
                </c:pt>
                <c:pt idx="3">
                  <c:v>Associate Professors</c:v>
                </c:pt>
                <c:pt idx="4">
                  <c:v>Full Professors</c:v>
                </c:pt>
                <c:pt idx="5">
                  <c:v>Division/Section Heads</c:v>
                </c:pt>
                <c:pt idx="6">
                  <c:v>Department Heads</c:v>
                </c:pt>
                <c:pt idx="7">
                  <c:v>Deans</c:v>
                </c:pt>
              </c:strCache>
            </c:strRef>
          </c:cat>
          <c:val>
            <c:numRef>
              <c:f>Sheet1!$B$2:$B$9</c:f>
              <c:numCache>
                <c:formatCode>General</c:formatCode>
                <c:ptCount val="8"/>
                <c:pt idx="0">
                  <c:v>47</c:v>
                </c:pt>
                <c:pt idx="1">
                  <c:v>46</c:v>
                </c:pt>
                <c:pt idx="2">
                  <c:v>43</c:v>
                </c:pt>
                <c:pt idx="3">
                  <c:v>32</c:v>
                </c:pt>
                <c:pt idx="4">
                  <c:v>20</c:v>
                </c:pt>
                <c:pt idx="5">
                  <c:v>22</c:v>
                </c:pt>
                <c:pt idx="6">
                  <c:v>14</c:v>
                </c:pt>
                <c:pt idx="7">
                  <c:v>12</c:v>
                </c:pt>
              </c:numCache>
            </c:numRef>
          </c:val>
        </c:ser>
        <c:dLbls>
          <c:showLegendKey val="0"/>
          <c:showVal val="0"/>
          <c:showCatName val="0"/>
          <c:showSerName val="0"/>
          <c:showPercent val="0"/>
          <c:showBubbleSize val="0"/>
        </c:dLbls>
        <c:gapWidth val="150"/>
        <c:axId val="104729984"/>
        <c:axId val="104744064"/>
      </c:barChart>
      <c:catAx>
        <c:axId val="104729984"/>
        <c:scaling>
          <c:orientation val="minMax"/>
        </c:scaling>
        <c:delete val="0"/>
        <c:axPos val="l"/>
        <c:numFmt formatCode="General" sourceLinked="1"/>
        <c:majorTickMark val="out"/>
        <c:minorTickMark val="none"/>
        <c:tickLblPos val="nextTo"/>
        <c:txPr>
          <a:bodyPr/>
          <a:lstStyle/>
          <a:p>
            <a:pPr>
              <a:defRPr sz="1600" b="1"/>
            </a:pPr>
            <a:endParaRPr lang="en-US"/>
          </a:p>
        </c:txPr>
        <c:crossAx val="104744064"/>
        <c:crosses val="autoZero"/>
        <c:auto val="1"/>
        <c:lblAlgn val="ctr"/>
        <c:lblOffset val="100"/>
        <c:noMultiLvlLbl val="0"/>
      </c:catAx>
      <c:valAx>
        <c:axId val="104744064"/>
        <c:scaling>
          <c:orientation val="minMax"/>
        </c:scaling>
        <c:delete val="0"/>
        <c:axPos val="b"/>
        <c:majorGridlines>
          <c:spPr>
            <a:ln>
              <a:solidFill>
                <a:schemeClr val="bg2"/>
              </a:solidFill>
            </a:ln>
          </c:spPr>
        </c:majorGridlines>
        <c:numFmt formatCode="General" sourceLinked="1"/>
        <c:majorTickMark val="out"/>
        <c:minorTickMark val="none"/>
        <c:tickLblPos val="nextTo"/>
        <c:crossAx val="10472998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a:defRPr sz="1300"/>
            </a:lvl1pPr>
          </a:lstStyle>
          <a:p>
            <a:endParaRPr lang="en-US" dirty="0"/>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a:defRPr sz="1300"/>
            </a:lvl1pPr>
          </a:lstStyle>
          <a:p>
            <a:endParaRPr lang="en-US" dirty="0"/>
          </a:p>
        </p:txBody>
      </p:sp>
    </p:spTree>
    <p:extLst>
      <p:ext uri="{BB962C8B-B14F-4D97-AF65-F5344CB8AC3E}">
        <p14:creationId xmlns:p14="http://schemas.microsoft.com/office/powerpoint/2010/main" val="3755569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92A719FE-57F5-43EF-89B9-80CC8373DFC8}" type="datetimeFigureOut">
              <a:rPr lang="en-US" smtClean="0"/>
              <a:pPr/>
              <a:t>10/23/2015</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4E170385-CB2E-44F8-87CA-0378D2296667}" type="slidenum">
              <a:rPr lang="en-US" smtClean="0"/>
              <a:pPr/>
              <a:t>‹#›</a:t>
            </a:fld>
            <a:endParaRPr lang="en-US"/>
          </a:p>
        </p:txBody>
      </p:sp>
    </p:spTree>
    <p:extLst>
      <p:ext uri="{BB962C8B-B14F-4D97-AF65-F5344CB8AC3E}">
        <p14:creationId xmlns:p14="http://schemas.microsoft.com/office/powerpoint/2010/main" val="3457275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597">
              <a:defRPr sz="2500" b="1">
                <a:solidFill>
                  <a:schemeClr val="tx1"/>
                </a:solidFill>
                <a:latin typeface="Arial" charset="0"/>
                <a:ea typeface="ヒラギノ角ゴ Pro W3" charset="0"/>
                <a:cs typeface="ヒラギノ角ゴ Pro W3" charset="0"/>
              </a:defRPr>
            </a:lvl1pPr>
            <a:lvl2pPr marL="770644" indent="-296401" defTabSz="966597">
              <a:defRPr sz="2500" b="1">
                <a:solidFill>
                  <a:schemeClr val="tx1"/>
                </a:solidFill>
                <a:latin typeface="Arial" charset="0"/>
                <a:ea typeface="ヒラギノ角ゴ Pro W3" charset="0"/>
                <a:cs typeface="ヒラギノ角ゴ Pro W3" charset="0"/>
              </a:defRPr>
            </a:lvl2pPr>
            <a:lvl3pPr marL="1185605" indent="-237120" defTabSz="966597">
              <a:defRPr sz="2500" b="1">
                <a:solidFill>
                  <a:schemeClr val="tx1"/>
                </a:solidFill>
                <a:latin typeface="Arial" charset="0"/>
                <a:ea typeface="ヒラギノ角ゴ Pro W3" charset="0"/>
                <a:cs typeface="ヒラギノ角ゴ Pro W3" charset="0"/>
              </a:defRPr>
            </a:lvl3pPr>
            <a:lvl4pPr marL="1659847" indent="-237120" defTabSz="966597">
              <a:defRPr sz="2500" b="1">
                <a:solidFill>
                  <a:schemeClr val="tx1"/>
                </a:solidFill>
                <a:latin typeface="Arial" charset="0"/>
                <a:ea typeface="ヒラギノ角ゴ Pro W3" charset="0"/>
                <a:cs typeface="ヒラギノ角ゴ Pro W3" charset="0"/>
              </a:defRPr>
            </a:lvl4pPr>
            <a:lvl5pPr marL="2134090" indent="-237120" defTabSz="966597">
              <a:defRPr sz="2500" b="1">
                <a:solidFill>
                  <a:schemeClr val="tx1"/>
                </a:solidFill>
                <a:latin typeface="Arial" charset="0"/>
                <a:ea typeface="ヒラギノ角ゴ Pro W3" charset="0"/>
                <a:cs typeface="ヒラギノ角ゴ Pro W3" charset="0"/>
              </a:defRPr>
            </a:lvl5pPr>
            <a:lvl6pPr marL="2608332" indent="-237120" defTabSz="966597" eaLnBrk="0" fontAlgn="base" hangingPunct="0">
              <a:spcBef>
                <a:spcPct val="0"/>
              </a:spcBef>
              <a:spcAft>
                <a:spcPct val="0"/>
              </a:spcAft>
              <a:defRPr sz="2500" b="1">
                <a:solidFill>
                  <a:schemeClr val="tx1"/>
                </a:solidFill>
                <a:latin typeface="Arial" charset="0"/>
                <a:ea typeface="ヒラギノ角ゴ Pro W3" charset="0"/>
                <a:cs typeface="ヒラギノ角ゴ Pro W3" charset="0"/>
              </a:defRPr>
            </a:lvl6pPr>
            <a:lvl7pPr marL="3082572" indent="-237120" defTabSz="966597" eaLnBrk="0" fontAlgn="base" hangingPunct="0">
              <a:spcBef>
                <a:spcPct val="0"/>
              </a:spcBef>
              <a:spcAft>
                <a:spcPct val="0"/>
              </a:spcAft>
              <a:defRPr sz="2500" b="1">
                <a:solidFill>
                  <a:schemeClr val="tx1"/>
                </a:solidFill>
                <a:latin typeface="Arial" charset="0"/>
                <a:ea typeface="ヒラギノ角ゴ Pro W3" charset="0"/>
                <a:cs typeface="ヒラギノ角ゴ Pro W3" charset="0"/>
              </a:defRPr>
            </a:lvl7pPr>
            <a:lvl8pPr marL="3556816" indent="-237120" defTabSz="966597" eaLnBrk="0" fontAlgn="base" hangingPunct="0">
              <a:spcBef>
                <a:spcPct val="0"/>
              </a:spcBef>
              <a:spcAft>
                <a:spcPct val="0"/>
              </a:spcAft>
              <a:defRPr sz="2500" b="1">
                <a:solidFill>
                  <a:schemeClr val="tx1"/>
                </a:solidFill>
                <a:latin typeface="Arial" charset="0"/>
                <a:ea typeface="ヒラギノ角ゴ Pro W3" charset="0"/>
                <a:cs typeface="ヒラギノ角ゴ Pro W3" charset="0"/>
              </a:defRPr>
            </a:lvl8pPr>
            <a:lvl9pPr marL="4031057" indent="-237120" defTabSz="966597" eaLnBrk="0" fontAlgn="base" hangingPunct="0">
              <a:spcBef>
                <a:spcPct val="0"/>
              </a:spcBef>
              <a:spcAft>
                <a:spcPct val="0"/>
              </a:spcAft>
              <a:defRPr sz="2500" b="1">
                <a:solidFill>
                  <a:schemeClr val="tx1"/>
                </a:solidFill>
                <a:latin typeface="Arial" charset="0"/>
                <a:ea typeface="ヒラギノ角ゴ Pro W3" charset="0"/>
                <a:cs typeface="ヒラギノ角ゴ Pro W3" charset="0"/>
              </a:defRPr>
            </a:lvl9pPr>
          </a:lstStyle>
          <a:p>
            <a:pPr>
              <a:defRPr/>
            </a:pPr>
            <a:fld id="{6F01A530-8B6D-E344-8FBB-014CAB930FB8}" type="slidenum">
              <a:rPr lang="en-US" sz="1300" b="0"/>
              <a:pPr>
                <a:defRPr/>
              </a:pPr>
              <a:t>4</a:t>
            </a:fld>
            <a:endParaRPr lang="en-US" sz="1300" b="0" dirty="0"/>
          </a:p>
        </p:txBody>
      </p:sp>
      <p:sp>
        <p:nvSpPr>
          <p:cNvPr id="11266" name="Rectangle 2"/>
          <p:cNvSpPr>
            <a:spLocks noGrp="1" noRot="1" noChangeAspect="1" noChangeArrowheads="1" noTextEdit="1"/>
          </p:cNvSpPr>
          <p:nvPr>
            <p:ph type="sldImg"/>
          </p:nvPr>
        </p:nvSpPr>
        <p:spPr>
          <a:solidFill>
            <a:srgbClr val="FFFFFF"/>
          </a:solidFill>
          <a:ln/>
        </p:spPr>
      </p:sp>
      <p:sp>
        <p:nvSpPr>
          <p:cNvPr id="11267" name="Rectangle 3"/>
          <p:cNvSpPr>
            <a:spLocks noGrp="1" noChangeArrowheads="1"/>
          </p:cNvSpPr>
          <p:nvPr>
            <p:ph type="body" idx="1"/>
          </p:nvPr>
        </p:nvSpPr>
        <p:spPr>
          <a:solidFill>
            <a:srgbClr val="FFFFFF"/>
          </a:solidFill>
          <a:ln>
            <a:solidFill>
              <a:srgbClr val="000000"/>
            </a:solidFill>
          </a:ln>
        </p:spPr>
        <p:txBody>
          <a:bodyPr/>
          <a:lstStyle/>
          <a:p>
            <a:pPr eaLnBrk="1" hangingPunct="1">
              <a:defRPr/>
            </a:pPr>
            <a:r>
              <a:rPr lang="en-US" dirty="0"/>
              <a:t>How many mentors?  Mentees?  Both?</a:t>
            </a:r>
          </a:p>
          <a:p>
            <a:pPr eaLnBrk="1" hangingPunct="1">
              <a:defRPr/>
            </a:pPr>
            <a:r>
              <a:rPr lang="en-US" dirty="0"/>
              <a:t>One word or phrase that categorizes a mentor or a mentoring relationship</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93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r>
              <a:rPr lang="en-US" dirty="0" smtClean="0"/>
              <a:t>Sponsorship: mentor opens doors that would otherwise be closed</a:t>
            </a:r>
          </a:p>
          <a:p>
            <a:pPr eaLnBrk="1" hangingPunct="1"/>
            <a:r>
              <a:rPr lang="en-US" dirty="0" smtClean="0"/>
              <a:t>Coaching: the mentor teaches and provides feedback</a:t>
            </a:r>
          </a:p>
          <a:p>
            <a:pPr eaLnBrk="1" hangingPunct="1"/>
            <a:r>
              <a:rPr lang="en-US" dirty="0" smtClean="0"/>
              <a:t>Protection: supports protégé and/or acts as a buffer</a:t>
            </a:r>
          </a:p>
          <a:p>
            <a:pPr eaLnBrk="1" hangingPunct="1"/>
            <a:r>
              <a:rPr lang="en-US" dirty="0" smtClean="0"/>
              <a:t>Challenge: the mentor encourages new ways of thinking and acting and pushes the protégé to stretch her capabilities</a:t>
            </a:r>
          </a:p>
          <a:p>
            <a:pPr eaLnBrk="1" hangingPunct="1"/>
            <a:r>
              <a:rPr lang="en-US" dirty="0" smtClean="0"/>
              <a:t>Exposure and visibility: steer protégé into assignments that  increase recognition within the organization</a:t>
            </a:r>
          </a:p>
          <a:p>
            <a:pPr eaLnBrk="1" hangingPunct="1"/>
            <a:endParaRPr lang="en-US" dirty="0" smtClean="0"/>
          </a:p>
          <a:p>
            <a:pPr eaLnBrk="1" hangingPunct="1"/>
            <a:r>
              <a:rPr lang="en-US" dirty="0" smtClean="0"/>
              <a:t>Role modeling; mentor demonstrates the kinds of behaviors, attitudes and values that lead to success in the profession</a:t>
            </a:r>
          </a:p>
          <a:p>
            <a:pPr eaLnBrk="1" hangingPunct="1"/>
            <a:r>
              <a:rPr lang="en-US" dirty="0" smtClean="0"/>
              <a:t>Counseling: helps protégé deal with difficult professional dilemmas.</a:t>
            </a:r>
          </a:p>
          <a:p>
            <a:pPr eaLnBrk="1" hangingPunct="1"/>
            <a:endParaRPr lang="en-US" dirty="0" smtClean="0"/>
          </a:p>
          <a:p>
            <a:pPr eaLnBrk="1" hangingPunct="1"/>
            <a:r>
              <a:rPr lang="en-US" dirty="0" smtClean="0"/>
              <a:t>Acceptance/Confirmation: supports the protégé and shows respect</a:t>
            </a:r>
          </a:p>
          <a:p>
            <a:pPr eaLnBrk="1" hangingPunct="1"/>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solidFill>
                  <a:srgbClr val="000000"/>
                </a:solidFill>
                <a:latin typeface="+mn-lt"/>
                <a:cs typeface="Calibri"/>
              </a:rPr>
              <a:t>Tools of mentoring can be taught (like parenting) – </a:t>
            </a:r>
            <a:endParaRPr lang="en-US" dirty="0"/>
          </a:p>
        </p:txBody>
      </p:sp>
      <p:sp>
        <p:nvSpPr>
          <p:cNvPr id="4" name="Slide Number Placeholder 3"/>
          <p:cNvSpPr>
            <a:spLocks noGrp="1"/>
          </p:cNvSpPr>
          <p:nvPr>
            <p:ph type="sldNum" sz="quarter" idx="10"/>
          </p:nvPr>
        </p:nvSpPr>
        <p:spPr/>
        <p:txBody>
          <a:bodyPr/>
          <a:lstStyle/>
          <a:p>
            <a:fld id="{4E170385-CB2E-44F8-87CA-0378D2296667}" type="slidenum">
              <a:rPr lang="en-US" smtClean="0"/>
              <a:pPr/>
              <a:t>21</a:t>
            </a:fld>
            <a:endParaRPr lang="en-US"/>
          </a:p>
        </p:txBody>
      </p:sp>
    </p:spTree>
    <p:extLst>
      <p:ext uri="{BB962C8B-B14F-4D97-AF65-F5344CB8AC3E}">
        <p14:creationId xmlns:p14="http://schemas.microsoft.com/office/powerpoint/2010/main" val="6311357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solidFill>
                  <a:srgbClr val="000000"/>
                </a:solidFill>
                <a:latin typeface="+mn-lt"/>
                <a:cs typeface="Calibri"/>
              </a:rPr>
              <a:t>Tools of mentoring can be taught (like parenting) – </a:t>
            </a:r>
            <a:endParaRPr lang="en-US" dirty="0"/>
          </a:p>
        </p:txBody>
      </p:sp>
      <p:sp>
        <p:nvSpPr>
          <p:cNvPr id="4" name="Slide Number Placeholder 3"/>
          <p:cNvSpPr>
            <a:spLocks noGrp="1"/>
          </p:cNvSpPr>
          <p:nvPr>
            <p:ph type="sldNum" sz="quarter" idx="10"/>
          </p:nvPr>
        </p:nvSpPr>
        <p:spPr/>
        <p:txBody>
          <a:bodyPr/>
          <a:lstStyle/>
          <a:p>
            <a:fld id="{4E170385-CB2E-44F8-87CA-0378D2296667}" type="slidenum">
              <a:rPr lang="en-US" smtClean="0"/>
              <a:pPr/>
              <a:t>22</a:t>
            </a:fld>
            <a:endParaRPr lang="en-US"/>
          </a:p>
        </p:txBody>
      </p:sp>
    </p:spTree>
    <p:extLst>
      <p:ext uri="{BB962C8B-B14F-4D97-AF65-F5344CB8AC3E}">
        <p14:creationId xmlns:p14="http://schemas.microsoft.com/office/powerpoint/2010/main" val="6311357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PE" dirty="0"/>
          </a:p>
        </p:txBody>
      </p:sp>
      <p:sp>
        <p:nvSpPr>
          <p:cNvPr id="4" name="3 Marcador de número de diapositiva"/>
          <p:cNvSpPr>
            <a:spLocks noGrp="1"/>
          </p:cNvSpPr>
          <p:nvPr>
            <p:ph type="sldNum" sz="quarter" idx="10"/>
          </p:nvPr>
        </p:nvSpPr>
        <p:spPr/>
        <p:txBody>
          <a:bodyPr/>
          <a:lstStyle/>
          <a:p>
            <a:fld id="{4E170385-CB2E-44F8-87CA-0378D2296667}" type="slidenum">
              <a:rPr lang="en-US" smtClean="0"/>
              <a:pPr/>
              <a:t>23</a:t>
            </a:fld>
            <a:endParaRPr lang="en-US"/>
          </a:p>
        </p:txBody>
      </p:sp>
    </p:spTree>
    <p:extLst>
      <p:ext uri="{BB962C8B-B14F-4D97-AF65-F5344CB8AC3E}">
        <p14:creationId xmlns:p14="http://schemas.microsoft.com/office/powerpoint/2010/main" val="16909254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5.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5.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5.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6.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8.xml"/></Relationships>
</file>

<file path=ppt/slideLayouts/_rels/slideLayout16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8.xml"/></Relationships>
</file>

<file path=ppt/slideLayouts/_rels/slideLayout16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8.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8.xml"/></Relationships>
</file>

<file path=ppt/slideLayouts/_rels/slideLayout17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8.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8.xml"/></Relationships>
</file>

<file path=ppt/slideLayouts/_rels/slideLayout17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8.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8.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8.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8.xml"/></Relationships>
</file>

<file path=ppt/slideLayouts/_rels/slideLayout18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8.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F570826D-5C7C-42A3-98DC-097B894263A0}" type="datetimeFigureOut">
              <a:rPr lang="en-US" smtClean="0"/>
              <a:pPr/>
              <a:t>10/23/2015</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solidFill>
                <a:srgbClr val="ACCBF9"/>
              </a:solidFill>
            </a:endParaRPr>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DF55F1CA-8D01-4A04-8D3F-E7757E36F7C6}" type="slidenum">
              <a:rPr lang="en-US" smtClean="0">
                <a:solidFill>
                  <a:srgbClr val="ACCBF9"/>
                </a:solidFill>
              </a:rPr>
              <a:pPr/>
              <a:t>‹#›</a:t>
            </a:fld>
            <a:endParaRPr lang="en-US">
              <a:solidFill>
                <a:srgbClr val="ACCBF9"/>
              </a:solidFill>
            </a:endParaRPr>
          </a:p>
        </p:txBody>
      </p:sp>
    </p:spTree>
    <p:extLst>
      <p:ext uri="{BB962C8B-B14F-4D97-AF65-F5344CB8AC3E}">
        <p14:creationId xmlns:p14="http://schemas.microsoft.com/office/powerpoint/2010/main" val="129229581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570826D-5C7C-42A3-98DC-097B894263A0}" type="datetimeFigureOut">
              <a:rPr lang="en-US" smtClean="0">
                <a:solidFill>
                  <a:srgbClr val="242852"/>
                </a:solidFill>
              </a:rPr>
              <a:pPr/>
              <a:t>10/23/2015</a:t>
            </a:fld>
            <a:endParaRPr lang="en-US">
              <a:solidFill>
                <a:srgbClr val="242852"/>
              </a:solidFill>
            </a:endParaRPr>
          </a:p>
        </p:txBody>
      </p:sp>
      <p:sp>
        <p:nvSpPr>
          <p:cNvPr id="5" name="Footer Placeholder 4"/>
          <p:cNvSpPr>
            <a:spLocks noGrp="1"/>
          </p:cNvSpPr>
          <p:nvPr>
            <p:ph type="ftr" sz="quarter" idx="11"/>
          </p:nvPr>
        </p:nvSpPr>
        <p:spPr/>
        <p:txBody>
          <a:bodyPr/>
          <a:lstStyle/>
          <a:p>
            <a:endParaRPr lang="en-US">
              <a:solidFill>
                <a:srgbClr val="242852"/>
              </a:solidFill>
            </a:endParaRPr>
          </a:p>
        </p:txBody>
      </p:sp>
      <p:sp>
        <p:nvSpPr>
          <p:cNvPr id="6" name="Slide Number Placeholder 5"/>
          <p:cNvSpPr>
            <a:spLocks noGrp="1"/>
          </p:cNvSpPr>
          <p:nvPr>
            <p:ph type="sldNum" sz="quarter" idx="12"/>
          </p:nvPr>
        </p:nvSpPr>
        <p:spPr/>
        <p:txBody>
          <a:bodyPr/>
          <a:lstStyle/>
          <a:p>
            <a:fld id="{DF55F1CA-8D01-4A04-8D3F-E7757E36F7C6}" type="slidenum">
              <a:rPr lang="en-US" smtClean="0"/>
              <a:pPr/>
              <a:t>‹#›</a:t>
            </a:fld>
            <a:endParaRPr lang="en-US"/>
          </a:p>
        </p:txBody>
      </p:sp>
    </p:spTree>
    <p:extLst>
      <p:ext uri="{BB962C8B-B14F-4D97-AF65-F5344CB8AC3E}">
        <p14:creationId xmlns:p14="http://schemas.microsoft.com/office/powerpoint/2010/main" val="338937833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pic>
        <p:nvPicPr>
          <p:cNvPr id="1026" name="Picture 2" descr="Z:\Diversity Office\templates\final 1-10-2013\content---alt-tag-small.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p:cNvSpPr>
            <a:spLocks noGrp="1"/>
          </p:cNvSpPr>
          <p:nvPr>
            <p:ph type="dt" sz="half" idx="10"/>
          </p:nvPr>
        </p:nvSpPr>
        <p:spPr>
          <a:xfrm>
            <a:off x="457200" y="6356350"/>
            <a:ext cx="2133600" cy="365125"/>
          </a:xfrm>
          <a:prstGeom prst="rect">
            <a:avLst/>
          </a:prstGeom>
        </p:spPr>
        <p:txBody>
          <a:bodyPr/>
          <a:lstStyle/>
          <a:p>
            <a:fld id="{92D1AE73-0A9B-4C84-B9AC-3C7A19F00B46}" type="datetimeFigureOut">
              <a:rPr lang="en-US" smtClean="0">
                <a:solidFill>
                  <a:srgbClr val="775F55"/>
                </a:solidFill>
              </a:rPr>
              <a:pPr/>
              <a:t>10/23/2015</a:t>
            </a:fld>
            <a:endParaRPr lang="en-US">
              <a:solidFill>
                <a:srgbClr val="775F55"/>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srgbClr val="775F55"/>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F0860A1-AB6F-4BAB-82FB-1A7992A378C0}" type="slidenum">
              <a:rPr lang="en-US" smtClean="0"/>
              <a:pPr/>
              <a:t>‹#›</a:t>
            </a:fld>
            <a:endParaRPr lang="en-US"/>
          </a:p>
        </p:txBody>
      </p:sp>
      <p:sp>
        <p:nvSpPr>
          <p:cNvPr id="7" name="Content Placeholder 2"/>
          <p:cNvSpPr>
            <a:spLocks noGrp="1"/>
          </p:cNvSpPr>
          <p:nvPr>
            <p:ph idx="1"/>
          </p:nvPr>
        </p:nvSpPr>
        <p:spPr>
          <a:xfrm>
            <a:off x="457200" y="1600200"/>
            <a:ext cx="8229600" cy="4525963"/>
          </a:xfrm>
        </p:spPr>
        <p:txBody>
          <a:bodyPr>
            <a:normAutofit/>
          </a:bodyPr>
          <a:lstStyle>
            <a:lvl1pPr>
              <a:defRPr>
                <a:latin typeface="Trebuchet MS" pitchFamily="34" charset="0"/>
              </a:defRPr>
            </a:lvl1pPr>
          </a:lstStyle>
          <a:p>
            <a:endParaRPr lang="en-US" sz="2800" dirty="0">
              <a:latin typeface="Arial" pitchFamily="34" charset="0"/>
              <a:cs typeface="Arial" pitchFamily="34" charset="0"/>
            </a:endParaRPr>
          </a:p>
        </p:txBody>
      </p:sp>
      <p:sp>
        <p:nvSpPr>
          <p:cNvPr id="9" name="Title 1"/>
          <p:cNvSpPr>
            <a:spLocks noGrp="1"/>
          </p:cNvSpPr>
          <p:nvPr>
            <p:ph type="title"/>
          </p:nvPr>
        </p:nvSpPr>
        <p:spPr>
          <a:xfrm>
            <a:off x="457200" y="274638"/>
            <a:ext cx="8229600" cy="1143000"/>
          </a:xfrm>
        </p:spPr>
        <p:txBody>
          <a:bodyPr>
            <a:normAutofit/>
          </a:bodyPr>
          <a:lstStyle>
            <a:lvl1pPr>
              <a:defRPr sz="4000" b="1">
                <a:solidFill>
                  <a:schemeClr val="bg1"/>
                </a:solidFill>
                <a:effectLst>
                  <a:outerShdw blurRad="38100" dist="38100" dir="2700000" algn="tl">
                    <a:srgbClr val="000000">
                      <a:alpha val="43137"/>
                    </a:srgbClr>
                  </a:outerShdw>
                </a:effectLst>
                <a:latin typeface="Trebuchet MS" pitchFamily="34" charset="0"/>
                <a:cs typeface="Arial"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16432664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370012"/>
            <a:ext cx="8229600" cy="484064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10" hasCustomPrompt="1"/>
          </p:nvPr>
        </p:nvSpPr>
        <p:spPr>
          <a:xfrm>
            <a:off x="457201" y="6224768"/>
            <a:ext cx="6937022" cy="361950"/>
          </a:xfrm>
        </p:spPr>
        <p:txBody>
          <a:bodyPr>
            <a:noAutofit/>
          </a:bodyPr>
          <a:lstStyle>
            <a:lvl1pPr marL="0" indent="0">
              <a:buNone/>
              <a:defRPr sz="1200">
                <a:solidFill>
                  <a:schemeClr val="bg1">
                    <a:lumMod val="50000"/>
                  </a:schemeClr>
                </a:solidFill>
              </a:defRPr>
            </a:lvl1pPr>
          </a:lstStyle>
          <a:p>
            <a:pPr lvl="0"/>
            <a:r>
              <a:rPr lang="en-US" dirty="0" smtClean="0"/>
              <a:t>reference</a:t>
            </a:r>
            <a:endParaRPr lang="en-US" dirty="0"/>
          </a:p>
        </p:txBody>
      </p:sp>
    </p:spTree>
    <p:extLst>
      <p:ext uri="{BB962C8B-B14F-4D97-AF65-F5344CB8AC3E}">
        <p14:creationId xmlns:p14="http://schemas.microsoft.com/office/powerpoint/2010/main" val="6246767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pic>
        <p:nvPicPr>
          <p:cNvPr id="1026" name="Picture 2" descr="Z:\Diversity Office\templates\final 1-10-2013\content---alt-tag-small.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p:cNvSpPr>
            <a:spLocks noGrp="1"/>
          </p:cNvSpPr>
          <p:nvPr>
            <p:ph type="dt" sz="half" idx="10"/>
          </p:nvPr>
        </p:nvSpPr>
        <p:spPr>
          <a:xfrm>
            <a:off x="457200" y="6356350"/>
            <a:ext cx="2133600" cy="365125"/>
          </a:xfrm>
          <a:prstGeom prst="rect">
            <a:avLst/>
          </a:prstGeom>
        </p:spPr>
        <p:txBody>
          <a:bodyPr/>
          <a:lstStyle/>
          <a:p>
            <a:fld id="{92D1AE73-0A9B-4C84-B9AC-3C7A19F00B46}" type="datetimeFigureOut">
              <a:rPr lang="en-US" smtClean="0">
                <a:solidFill>
                  <a:srgbClr val="775F55"/>
                </a:solidFill>
              </a:rPr>
              <a:pPr/>
              <a:t>10/23/2015</a:t>
            </a:fld>
            <a:endParaRPr lang="en-US">
              <a:solidFill>
                <a:srgbClr val="775F55"/>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srgbClr val="775F55"/>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F0860A1-AB6F-4BAB-82FB-1A7992A378C0}" type="slidenum">
              <a:rPr lang="en-US" smtClean="0"/>
              <a:pPr/>
              <a:t>‹#›</a:t>
            </a:fld>
            <a:endParaRPr lang="en-US"/>
          </a:p>
        </p:txBody>
      </p:sp>
      <p:sp>
        <p:nvSpPr>
          <p:cNvPr id="7" name="Content Placeholder 2"/>
          <p:cNvSpPr>
            <a:spLocks noGrp="1"/>
          </p:cNvSpPr>
          <p:nvPr>
            <p:ph idx="1"/>
          </p:nvPr>
        </p:nvSpPr>
        <p:spPr>
          <a:xfrm>
            <a:off x="457200" y="1600200"/>
            <a:ext cx="8229600" cy="4525963"/>
          </a:xfrm>
        </p:spPr>
        <p:txBody>
          <a:bodyPr>
            <a:normAutofit/>
          </a:bodyPr>
          <a:lstStyle>
            <a:lvl1pPr>
              <a:defRPr>
                <a:latin typeface="Trebuchet MS" pitchFamily="34" charset="0"/>
              </a:defRPr>
            </a:lvl1pPr>
          </a:lstStyle>
          <a:p>
            <a:endParaRPr lang="en-US" sz="2800" dirty="0">
              <a:latin typeface="Arial" pitchFamily="34" charset="0"/>
              <a:cs typeface="Arial" pitchFamily="34" charset="0"/>
            </a:endParaRPr>
          </a:p>
        </p:txBody>
      </p:sp>
      <p:sp>
        <p:nvSpPr>
          <p:cNvPr id="9" name="Title 1"/>
          <p:cNvSpPr>
            <a:spLocks noGrp="1"/>
          </p:cNvSpPr>
          <p:nvPr>
            <p:ph type="title"/>
          </p:nvPr>
        </p:nvSpPr>
        <p:spPr>
          <a:xfrm>
            <a:off x="457200" y="274638"/>
            <a:ext cx="8229600" cy="1143000"/>
          </a:xfrm>
        </p:spPr>
        <p:txBody>
          <a:bodyPr>
            <a:normAutofit/>
          </a:bodyPr>
          <a:lstStyle>
            <a:lvl1pPr>
              <a:defRPr sz="4000" b="1">
                <a:solidFill>
                  <a:schemeClr val="bg1"/>
                </a:solidFill>
                <a:effectLst>
                  <a:outerShdw blurRad="38100" dist="38100" dir="2700000" algn="tl">
                    <a:srgbClr val="000000">
                      <a:alpha val="43137"/>
                    </a:srgbClr>
                  </a:outerShdw>
                </a:effectLst>
                <a:latin typeface="Trebuchet MS" pitchFamily="34" charset="0"/>
                <a:cs typeface="Arial"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25734314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pic>
        <p:nvPicPr>
          <p:cNvPr id="1026" name="Picture 2" descr="Z:\Diversity Office\templates\final 1-10-2013\content---alt-tag-small.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p:cNvSpPr>
            <a:spLocks noGrp="1"/>
          </p:cNvSpPr>
          <p:nvPr>
            <p:ph type="dt" sz="half" idx="10"/>
          </p:nvPr>
        </p:nvSpPr>
        <p:spPr>
          <a:xfrm>
            <a:off x="457200" y="6356350"/>
            <a:ext cx="2133600" cy="365125"/>
          </a:xfrm>
          <a:prstGeom prst="rect">
            <a:avLst/>
          </a:prstGeom>
        </p:spPr>
        <p:txBody>
          <a:bodyPr/>
          <a:lstStyle/>
          <a:p>
            <a:fld id="{92D1AE73-0A9B-4C84-B9AC-3C7A19F00B46}" type="datetimeFigureOut">
              <a:rPr lang="en-US" smtClean="0">
                <a:solidFill>
                  <a:srgbClr val="775F55"/>
                </a:solidFill>
              </a:rPr>
              <a:pPr/>
              <a:t>10/23/2015</a:t>
            </a:fld>
            <a:endParaRPr lang="en-US">
              <a:solidFill>
                <a:srgbClr val="775F55"/>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srgbClr val="775F55"/>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F0860A1-AB6F-4BAB-82FB-1A7992A378C0}" type="slidenum">
              <a:rPr lang="en-US" smtClean="0"/>
              <a:pPr/>
              <a:t>‹#›</a:t>
            </a:fld>
            <a:endParaRPr lang="en-US"/>
          </a:p>
        </p:txBody>
      </p:sp>
      <p:sp>
        <p:nvSpPr>
          <p:cNvPr id="7" name="Content Placeholder 2"/>
          <p:cNvSpPr>
            <a:spLocks noGrp="1"/>
          </p:cNvSpPr>
          <p:nvPr>
            <p:ph idx="1"/>
          </p:nvPr>
        </p:nvSpPr>
        <p:spPr>
          <a:xfrm>
            <a:off x="457200" y="1600200"/>
            <a:ext cx="8229600" cy="4525963"/>
          </a:xfrm>
        </p:spPr>
        <p:txBody>
          <a:bodyPr>
            <a:normAutofit/>
          </a:bodyPr>
          <a:lstStyle>
            <a:lvl1pPr>
              <a:defRPr>
                <a:latin typeface="Trebuchet MS" pitchFamily="34" charset="0"/>
              </a:defRPr>
            </a:lvl1pPr>
          </a:lstStyle>
          <a:p>
            <a:endParaRPr lang="en-US" sz="2800" dirty="0">
              <a:latin typeface="Arial" pitchFamily="34" charset="0"/>
              <a:cs typeface="Arial" pitchFamily="34" charset="0"/>
            </a:endParaRPr>
          </a:p>
        </p:txBody>
      </p:sp>
      <p:sp>
        <p:nvSpPr>
          <p:cNvPr id="9" name="Title 1"/>
          <p:cNvSpPr>
            <a:spLocks noGrp="1"/>
          </p:cNvSpPr>
          <p:nvPr>
            <p:ph type="title"/>
          </p:nvPr>
        </p:nvSpPr>
        <p:spPr>
          <a:xfrm>
            <a:off x="457200" y="274638"/>
            <a:ext cx="8229600" cy="1143000"/>
          </a:xfrm>
        </p:spPr>
        <p:txBody>
          <a:bodyPr>
            <a:normAutofit/>
          </a:bodyPr>
          <a:lstStyle>
            <a:lvl1pPr>
              <a:defRPr sz="4000" b="1">
                <a:solidFill>
                  <a:schemeClr val="bg1"/>
                </a:solidFill>
                <a:effectLst>
                  <a:outerShdw blurRad="38100" dist="38100" dir="2700000" algn="tl">
                    <a:srgbClr val="000000">
                      <a:alpha val="43137"/>
                    </a:srgbClr>
                  </a:outerShdw>
                </a:effectLst>
                <a:latin typeface="Trebuchet MS" pitchFamily="34" charset="0"/>
                <a:cs typeface="Arial"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36932707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370012"/>
            <a:ext cx="8229600" cy="484064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10" hasCustomPrompt="1"/>
          </p:nvPr>
        </p:nvSpPr>
        <p:spPr>
          <a:xfrm>
            <a:off x="457201" y="6224768"/>
            <a:ext cx="6937022" cy="361950"/>
          </a:xfrm>
        </p:spPr>
        <p:txBody>
          <a:bodyPr>
            <a:noAutofit/>
          </a:bodyPr>
          <a:lstStyle>
            <a:lvl1pPr marL="0" indent="0">
              <a:buNone/>
              <a:defRPr sz="1200">
                <a:solidFill>
                  <a:schemeClr val="bg1">
                    <a:lumMod val="50000"/>
                  </a:schemeClr>
                </a:solidFill>
              </a:defRPr>
            </a:lvl1pPr>
          </a:lstStyle>
          <a:p>
            <a:pPr lvl="0"/>
            <a:r>
              <a:rPr lang="en-US" dirty="0" smtClean="0"/>
              <a:t>reference</a:t>
            </a:r>
            <a:endParaRPr lang="en-US" dirty="0"/>
          </a:p>
        </p:txBody>
      </p:sp>
    </p:spTree>
    <p:extLst>
      <p:ext uri="{BB962C8B-B14F-4D97-AF65-F5344CB8AC3E}">
        <p14:creationId xmlns:p14="http://schemas.microsoft.com/office/powerpoint/2010/main" val="10353496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370012"/>
            <a:ext cx="8229600" cy="484064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10" hasCustomPrompt="1"/>
          </p:nvPr>
        </p:nvSpPr>
        <p:spPr>
          <a:xfrm>
            <a:off x="457201" y="6224768"/>
            <a:ext cx="6937022" cy="361950"/>
          </a:xfrm>
        </p:spPr>
        <p:txBody>
          <a:bodyPr>
            <a:noAutofit/>
          </a:bodyPr>
          <a:lstStyle>
            <a:lvl1pPr marL="0" indent="0">
              <a:buNone/>
              <a:defRPr sz="1200">
                <a:solidFill>
                  <a:schemeClr val="bg1">
                    <a:lumMod val="50000"/>
                  </a:schemeClr>
                </a:solidFill>
              </a:defRPr>
            </a:lvl1pPr>
          </a:lstStyle>
          <a:p>
            <a:pPr lvl="0"/>
            <a:r>
              <a:rPr lang="en-US" dirty="0" smtClean="0"/>
              <a:t>reference</a:t>
            </a:r>
            <a:endParaRPr lang="en-US" dirty="0"/>
          </a:p>
        </p:txBody>
      </p:sp>
    </p:spTree>
    <p:extLst>
      <p:ext uri="{BB962C8B-B14F-4D97-AF65-F5344CB8AC3E}">
        <p14:creationId xmlns:p14="http://schemas.microsoft.com/office/powerpoint/2010/main" val="31337088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370012"/>
            <a:ext cx="8229600" cy="484064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10" hasCustomPrompt="1"/>
          </p:nvPr>
        </p:nvSpPr>
        <p:spPr>
          <a:xfrm>
            <a:off x="457201" y="6224768"/>
            <a:ext cx="6937022" cy="361950"/>
          </a:xfrm>
        </p:spPr>
        <p:txBody>
          <a:bodyPr>
            <a:noAutofit/>
          </a:bodyPr>
          <a:lstStyle>
            <a:lvl1pPr marL="0" indent="0">
              <a:buNone/>
              <a:defRPr sz="1200">
                <a:solidFill>
                  <a:schemeClr val="bg1">
                    <a:lumMod val="50000"/>
                  </a:schemeClr>
                </a:solidFill>
              </a:defRPr>
            </a:lvl1pPr>
          </a:lstStyle>
          <a:p>
            <a:pPr lvl="0"/>
            <a:r>
              <a:rPr lang="en-US" dirty="0" smtClean="0"/>
              <a:t>reference</a:t>
            </a:r>
            <a:endParaRPr lang="en-US" dirty="0"/>
          </a:p>
        </p:txBody>
      </p:sp>
    </p:spTree>
    <p:extLst>
      <p:ext uri="{BB962C8B-B14F-4D97-AF65-F5344CB8AC3E}">
        <p14:creationId xmlns:p14="http://schemas.microsoft.com/office/powerpoint/2010/main" val="9088071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370012"/>
            <a:ext cx="8229600" cy="484064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10" hasCustomPrompt="1"/>
          </p:nvPr>
        </p:nvSpPr>
        <p:spPr>
          <a:xfrm>
            <a:off x="457201" y="6224768"/>
            <a:ext cx="6937022" cy="361950"/>
          </a:xfrm>
        </p:spPr>
        <p:txBody>
          <a:bodyPr>
            <a:noAutofit/>
          </a:bodyPr>
          <a:lstStyle>
            <a:lvl1pPr marL="0" indent="0">
              <a:buNone/>
              <a:defRPr sz="1200">
                <a:solidFill>
                  <a:schemeClr val="bg1">
                    <a:lumMod val="50000"/>
                  </a:schemeClr>
                </a:solidFill>
              </a:defRPr>
            </a:lvl1pPr>
          </a:lstStyle>
          <a:p>
            <a:pPr lvl="0"/>
            <a:r>
              <a:rPr lang="en-US" dirty="0" smtClean="0"/>
              <a:t>reference</a:t>
            </a:r>
            <a:endParaRPr lang="en-US" dirty="0"/>
          </a:p>
        </p:txBody>
      </p:sp>
    </p:spTree>
    <p:extLst>
      <p:ext uri="{BB962C8B-B14F-4D97-AF65-F5344CB8AC3E}">
        <p14:creationId xmlns:p14="http://schemas.microsoft.com/office/powerpoint/2010/main" val="36249026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370012"/>
            <a:ext cx="8229600" cy="484064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10" hasCustomPrompt="1"/>
          </p:nvPr>
        </p:nvSpPr>
        <p:spPr>
          <a:xfrm>
            <a:off x="457201" y="6224768"/>
            <a:ext cx="6937022" cy="361950"/>
          </a:xfrm>
        </p:spPr>
        <p:txBody>
          <a:bodyPr>
            <a:noAutofit/>
          </a:bodyPr>
          <a:lstStyle>
            <a:lvl1pPr marL="0" indent="0">
              <a:buNone/>
              <a:defRPr sz="1200">
                <a:solidFill>
                  <a:schemeClr val="bg1">
                    <a:lumMod val="50000"/>
                  </a:schemeClr>
                </a:solidFill>
              </a:defRPr>
            </a:lvl1pPr>
          </a:lstStyle>
          <a:p>
            <a:pPr lvl="0"/>
            <a:r>
              <a:rPr lang="en-US" dirty="0" smtClean="0"/>
              <a:t>reference</a:t>
            </a:r>
            <a:endParaRPr lang="en-US" dirty="0"/>
          </a:p>
        </p:txBody>
      </p:sp>
    </p:spTree>
    <p:extLst>
      <p:ext uri="{BB962C8B-B14F-4D97-AF65-F5344CB8AC3E}">
        <p14:creationId xmlns:p14="http://schemas.microsoft.com/office/powerpoint/2010/main" val="8053145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pic>
        <p:nvPicPr>
          <p:cNvPr id="1026" name="Picture 2" descr="Z:\Diversity Office\templates\final 1-10-2013\content---alt-tag-small.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p:cNvSpPr>
            <a:spLocks noGrp="1"/>
          </p:cNvSpPr>
          <p:nvPr>
            <p:ph type="dt" sz="half" idx="10"/>
          </p:nvPr>
        </p:nvSpPr>
        <p:spPr>
          <a:xfrm>
            <a:off x="457200" y="6356350"/>
            <a:ext cx="2133600" cy="365125"/>
          </a:xfrm>
          <a:prstGeom prst="rect">
            <a:avLst/>
          </a:prstGeom>
        </p:spPr>
        <p:txBody>
          <a:bodyPr/>
          <a:lstStyle/>
          <a:p>
            <a:fld id="{92D1AE73-0A9B-4C84-B9AC-3C7A19F00B46}" type="datetimeFigureOut">
              <a:rPr lang="en-US" smtClean="0">
                <a:solidFill>
                  <a:srgbClr val="775F55"/>
                </a:solidFill>
              </a:rPr>
              <a:pPr/>
              <a:t>10/23/2015</a:t>
            </a:fld>
            <a:endParaRPr lang="en-US">
              <a:solidFill>
                <a:srgbClr val="775F55"/>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srgbClr val="775F55"/>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F0860A1-AB6F-4BAB-82FB-1A7992A378C0}" type="slidenum">
              <a:rPr lang="en-US" smtClean="0"/>
              <a:pPr/>
              <a:t>‹#›</a:t>
            </a:fld>
            <a:endParaRPr lang="en-US"/>
          </a:p>
        </p:txBody>
      </p:sp>
      <p:sp>
        <p:nvSpPr>
          <p:cNvPr id="7" name="Content Placeholder 2"/>
          <p:cNvSpPr>
            <a:spLocks noGrp="1"/>
          </p:cNvSpPr>
          <p:nvPr>
            <p:ph idx="1"/>
          </p:nvPr>
        </p:nvSpPr>
        <p:spPr>
          <a:xfrm>
            <a:off x="457200" y="1600200"/>
            <a:ext cx="8229600" cy="4525963"/>
          </a:xfrm>
        </p:spPr>
        <p:txBody>
          <a:bodyPr>
            <a:normAutofit/>
          </a:bodyPr>
          <a:lstStyle>
            <a:lvl1pPr>
              <a:defRPr>
                <a:latin typeface="Trebuchet MS" pitchFamily="34" charset="0"/>
              </a:defRPr>
            </a:lvl1pPr>
          </a:lstStyle>
          <a:p>
            <a:endParaRPr lang="en-US" sz="2800" dirty="0">
              <a:latin typeface="Arial" pitchFamily="34" charset="0"/>
              <a:cs typeface="Arial" pitchFamily="34" charset="0"/>
            </a:endParaRPr>
          </a:p>
        </p:txBody>
      </p:sp>
      <p:sp>
        <p:nvSpPr>
          <p:cNvPr id="9" name="Title 1"/>
          <p:cNvSpPr>
            <a:spLocks noGrp="1"/>
          </p:cNvSpPr>
          <p:nvPr>
            <p:ph type="title"/>
          </p:nvPr>
        </p:nvSpPr>
        <p:spPr>
          <a:xfrm>
            <a:off x="457200" y="274638"/>
            <a:ext cx="8229600" cy="1143000"/>
          </a:xfrm>
        </p:spPr>
        <p:txBody>
          <a:bodyPr>
            <a:normAutofit/>
          </a:bodyPr>
          <a:lstStyle>
            <a:lvl1pPr>
              <a:defRPr sz="4000" b="1">
                <a:solidFill>
                  <a:schemeClr val="bg1"/>
                </a:solidFill>
                <a:effectLst>
                  <a:outerShdw blurRad="38100" dist="38100" dir="2700000" algn="tl">
                    <a:srgbClr val="000000">
                      <a:alpha val="43137"/>
                    </a:srgbClr>
                  </a:outerShdw>
                </a:effectLst>
                <a:latin typeface="Trebuchet MS" pitchFamily="34" charset="0"/>
                <a:cs typeface="Arial"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31226557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F570826D-5C7C-42A3-98DC-097B894263A0}" type="datetimeFigureOut">
              <a:rPr lang="en-US" smtClean="0">
                <a:solidFill>
                  <a:srgbClr val="242852"/>
                </a:solidFill>
              </a:rPr>
              <a:pPr/>
              <a:t>10/23/2015</a:t>
            </a:fld>
            <a:endParaRPr lang="en-US">
              <a:solidFill>
                <a:srgbClr val="242852"/>
              </a:solidFill>
            </a:endParaRPr>
          </a:p>
        </p:txBody>
      </p:sp>
      <p:sp>
        <p:nvSpPr>
          <p:cNvPr id="5" name="Footer Placeholder 4"/>
          <p:cNvSpPr>
            <a:spLocks noGrp="1"/>
          </p:cNvSpPr>
          <p:nvPr>
            <p:ph type="ftr" sz="quarter" idx="11"/>
          </p:nvPr>
        </p:nvSpPr>
        <p:spPr>
          <a:xfrm>
            <a:off x="457201" y="6248207"/>
            <a:ext cx="5573483" cy="365125"/>
          </a:xfrm>
        </p:spPr>
        <p:txBody>
          <a:bodyPr/>
          <a:lstStyle/>
          <a:p>
            <a:endParaRPr lang="en-US">
              <a:solidFill>
                <a:srgbClr val="242852"/>
              </a:solidFill>
            </a:endParaRPr>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Slide Number Placeholder 5"/>
          <p:cNvSpPr>
            <a:spLocks noGrp="1"/>
          </p:cNvSpPr>
          <p:nvPr>
            <p:ph type="sldNum" sz="quarter" idx="12"/>
          </p:nvPr>
        </p:nvSpPr>
        <p:spPr>
          <a:xfrm rot="5400000">
            <a:off x="5989638" y="144462"/>
            <a:ext cx="533400" cy="244476"/>
          </a:xfrm>
        </p:spPr>
        <p:txBody>
          <a:bodyPr/>
          <a:lstStyle/>
          <a:p>
            <a:fld id="{DF55F1CA-8D01-4A04-8D3F-E7757E36F7C6}" type="slidenum">
              <a:rPr lang="en-US" smtClean="0"/>
              <a:pPr/>
              <a:t>‹#›</a:t>
            </a:fld>
            <a:endParaRPr lang="en-US"/>
          </a:p>
        </p:txBody>
      </p:sp>
    </p:spTree>
    <p:extLst>
      <p:ext uri="{BB962C8B-B14F-4D97-AF65-F5344CB8AC3E}">
        <p14:creationId xmlns:p14="http://schemas.microsoft.com/office/powerpoint/2010/main" val="153217419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110.xml><?xml version="1.0" encoding="utf-8"?>
<p:sldLayout xmlns:a="http://schemas.openxmlformats.org/drawingml/2006/main" xmlns:r="http://schemas.openxmlformats.org/officeDocument/2006/relationships" xmlns:p="http://schemas.openxmlformats.org/presentationml/2006/main" userDrawn="1">
  <p:cSld name="17_Title and Content">
    <p:spTree>
      <p:nvGrpSpPr>
        <p:cNvPr id="1" name=""/>
        <p:cNvGrpSpPr/>
        <p:nvPr/>
      </p:nvGrpSpPr>
      <p:grpSpPr>
        <a:xfrm>
          <a:off x="0" y="0"/>
          <a:ext cx="0" cy="0"/>
          <a:chOff x="0" y="0"/>
          <a:chExt cx="0" cy="0"/>
        </a:xfrm>
      </p:grpSpPr>
      <p:pic>
        <p:nvPicPr>
          <p:cNvPr id="1026" name="Picture 2" descr="Z:\Diversity Office\templates\final 1-10-2013\content---alt-tag-small.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p:cNvSpPr>
            <a:spLocks noGrp="1"/>
          </p:cNvSpPr>
          <p:nvPr>
            <p:ph type="dt" sz="half" idx="10"/>
          </p:nvPr>
        </p:nvSpPr>
        <p:spPr>
          <a:xfrm>
            <a:off x="457200" y="6356350"/>
            <a:ext cx="2133600" cy="365125"/>
          </a:xfrm>
          <a:prstGeom prst="rect">
            <a:avLst/>
          </a:prstGeom>
        </p:spPr>
        <p:txBody>
          <a:bodyPr/>
          <a:lstStyle/>
          <a:p>
            <a:fld id="{92D1AE73-0A9B-4C84-B9AC-3C7A19F00B46}" type="datetimeFigureOut">
              <a:rPr lang="en-US" smtClean="0">
                <a:solidFill>
                  <a:srgbClr val="775F55"/>
                </a:solidFill>
              </a:rPr>
              <a:pPr/>
              <a:t>10/23/2015</a:t>
            </a:fld>
            <a:endParaRPr lang="en-US">
              <a:solidFill>
                <a:srgbClr val="775F55"/>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srgbClr val="775F55"/>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F0860A1-AB6F-4BAB-82FB-1A7992A378C0}" type="slidenum">
              <a:rPr lang="en-US" smtClean="0"/>
              <a:pPr/>
              <a:t>‹#›</a:t>
            </a:fld>
            <a:endParaRPr lang="en-US"/>
          </a:p>
        </p:txBody>
      </p:sp>
      <p:sp>
        <p:nvSpPr>
          <p:cNvPr id="7" name="Content Placeholder 2"/>
          <p:cNvSpPr>
            <a:spLocks noGrp="1"/>
          </p:cNvSpPr>
          <p:nvPr>
            <p:ph idx="1"/>
          </p:nvPr>
        </p:nvSpPr>
        <p:spPr>
          <a:xfrm>
            <a:off x="457200" y="1600200"/>
            <a:ext cx="8229600" cy="4525963"/>
          </a:xfrm>
        </p:spPr>
        <p:txBody>
          <a:bodyPr>
            <a:normAutofit/>
          </a:bodyPr>
          <a:lstStyle>
            <a:lvl1pPr>
              <a:defRPr>
                <a:latin typeface="Trebuchet MS" pitchFamily="34" charset="0"/>
              </a:defRPr>
            </a:lvl1pPr>
          </a:lstStyle>
          <a:p>
            <a:endParaRPr lang="en-US" sz="2800" dirty="0">
              <a:latin typeface="Arial" pitchFamily="34" charset="0"/>
              <a:cs typeface="Arial" pitchFamily="34" charset="0"/>
            </a:endParaRPr>
          </a:p>
        </p:txBody>
      </p:sp>
      <p:sp>
        <p:nvSpPr>
          <p:cNvPr id="9" name="Title 1"/>
          <p:cNvSpPr>
            <a:spLocks noGrp="1"/>
          </p:cNvSpPr>
          <p:nvPr>
            <p:ph type="title"/>
          </p:nvPr>
        </p:nvSpPr>
        <p:spPr>
          <a:xfrm>
            <a:off x="457200" y="274638"/>
            <a:ext cx="8229600" cy="1143000"/>
          </a:xfrm>
        </p:spPr>
        <p:txBody>
          <a:bodyPr>
            <a:normAutofit/>
          </a:bodyPr>
          <a:lstStyle>
            <a:lvl1pPr>
              <a:defRPr sz="4000" b="1">
                <a:solidFill>
                  <a:schemeClr val="bg1"/>
                </a:solidFill>
                <a:effectLst>
                  <a:outerShdw blurRad="38100" dist="38100" dir="2700000" algn="tl">
                    <a:srgbClr val="000000">
                      <a:alpha val="43137"/>
                    </a:srgbClr>
                  </a:outerShdw>
                </a:effectLst>
                <a:latin typeface="Trebuchet MS" pitchFamily="34" charset="0"/>
                <a:cs typeface="Arial"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29144599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userDrawn="1">
  <p:cSld name="18_Title and Content">
    <p:spTree>
      <p:nvGrpSpPr>
        <p:cNvPr id="1" name=""/>
        <p:cNvGrpSpPr/>
        <p:nvPr/>
      </p:nvGrpSpPr>
      <p:grpSpPr>
        <a:xfrm>
          <a:off x="0" y="0"/>
          <a:ext cx="0" cy="0"/>
          <a:chOff x="0" y="0"/>
          <a:chExt cx="0" cy="0"/>
        </a:xfrm>
      </p:grpSpPr>
      <p:pic>
        <p:nvPicPr>
          <p:cNvPr id="1026" name="Picture 2" descr="Z:\Diversity Office\templates\final 1-10-2013\content---alt-tag-small.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p:cNvSpPr>
            <a:spLocks noGrp="1"/>
          </p:cNvSpPr>
          <p:nvPr>
            <p:ph type="dt" sz="half" idx="10"/>
          </p:nvPr>
        </p:nvSpPr>
        <p:spPr>
          <a:xfrm>
            <a:off x="457200" y="6356350"/>
            <a:ext cx="2133600" cy="365125"/>
          </a:xfrm>
          <a:prstGeom prst="rect">
            <a:avLst/>
          </a:prstGeom>
        </p:spPr>
        <p:txBody>
          <a:bodyPr/>
          <a:lstStyle/>
          <a:p>
            <a:fld id="{92D1AE73-0A9B-4C84-B9AC-3C7A19F00B46}" type="datetimeFigureOut">
              <a:rPr lang="en-US" smtClean="0">
                <a:solidFill>
                  <a:srgbClr val="775F55"/>
                </a:solidFill>
              </a:rPr>
              <a:pPr/>
              <a:t>10/23/2015</a:t>
            </a:fld>
            <a:endParaRPr lang="en-US">
              <a:solidFill>
                <a:srgbClr val="775F55"/>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srgbClr val="775F55"/>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F0860A1-AB6F-4BAB-82FB-1A7992A378C0}" type="slidenum">
              <a:rPr lang="en-US" smtClean="0"/>
              <a:pPr/>
              <a:t>‹#›</a:t>
            </a:fld>
            <a:endParaRPr lang="en-US"/>
          </a:p>
        </p:txBody>
      </p:sp>
      <p:sp>
        <p:nvSpPr>
          <p:cNvPr id="7" name="Content Placeholder 2"/>
          <p:cNvSpPr>
            <a:spLocks noGrp="1"/>
          </p:cNvSpPr>
          <p:nvPr>
            <p:ph idx="1"/>
          </p:nvPr>
        </p:nvSpPr>
        <p:spPr>
          <a:xfrm>
            <a:off x="457200" y="1600200"/>
            <a:ext cx="8229600" cy="4525963"/>
          </a:xfrm>
        </p:spPr>
        <p:txBody>
          <a:bodyPr>
            <a:normAutofit/>
          </a:bodyPr>
          <a:lstStyle>
            <a:lvl1pPr>
              <a:defRPr>
                <a:latin typeface="Trebuchet MS" pitchFamily="34" charset="0"/>
              </a:defRPr>
            </a:lvl1pPr>
          </a:lstStyle>
          <a:p>
            <a:endParaRPr lang="en-US" sz="2800" dirty="0">
              <a:latin typeface="Arial" pitchFamily="34" charset="0"/>
              <a:cs typeface="Arial" pitchFamily="34" charset="0"/>
            </a:endParaRPr>
          </a:p>
        </p:txBody>
      </p:sp>
      <p:sp>
        <p:nvSpPr>
          <p:cNvPr id="9" name="Title 1"/>
          <p:cNvSpPr>
            <a:spLocks noGrp="1"/>
          </p:cNvSpPr>
          <p:nvPr>
            <p:ph type="title"/>
          </p:nvPr>
        </p:nvSpPr>
        <p:spPr>
          <a:xfrm>
            <a:off x="457200" y="274638"/>
            <a:ext cx="8229600" cy="1143000"/>
          </a:xfrm>
        </p:spPr>
        <p:txBody>
          <a:bodyPr>
            <a:normAutofit/>
          </a:bodyPr>
          <a:lstStyle>
            <a:lvl1pPr>
              <a:defRPr sz="4000" b="1">
                <a:solidFill>
                  <a:schemeClr val="bg1"/>
                </a:solidFill>
                <a:effectLst>
                  <a:outerShdw blurRad="38100" dist="38100" dir="2700000" algn="tl">
                    <a:srgbClr val="000000">
                      <a:alpha val="43137"/>
                    </a:srgbClr>
                  </a:outerShdw>
                </a:effectLst>
                <a:latin typeface="Trebuchet MS" pitchFamily="34" charset="0"/>
                <a:cs typeface="Arial"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34521076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userDrawn="1">
  <p:cSld name="1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370012"/>
            <a:ext cx="8229600" cy="484064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10" hasCustomPrompt="1"/>
          </p:nvPr>
        </p:nvSpPr>
        <p:spPr>
          <a:xfrm>
            <a:off x="457201" y="6224768"/>
            <a:ext cx="6937022" cy="361950"/>
          </a:xfrm>
        </p:spPr>
        <p:txBody>
          <a:bodyPr>
            <a:noAutofit/>
          </a:bodyPr>
          <a:lstStyle>
            <a:lvl1pPr marL="0" indent="0">
              <a:buNone/>
              <a:defRPr sz="1200">
                <a:solidFill>
                  <a:schemeClr val="bg1">
                    <a:lumMod val="50000"/>
                  </a:schemeClr>
                </a:solidFill>
              </a:defRPr>
            </a:lvl1pPr>
          </a:lstStyle>
          <a:p>
            <a:pPr lvl="0"/>
            <a:r>
              <a:rPr lang="en-US" dirty="0" smtClean="0"/>
              <a:t>reference</a:t>
            </a:r>
            <a:endParaRPr lang="en-US" dirty="0"/>
          </a:p>
        </p:txBody>
      </p:sp>
    </p:spTree>
    <p:extLst>
      <p:ext uri="{BB962C8B-B14F-4D97-AF65-F5344CB8AC3E}">
        <p14:creationId xmlns:p14="http://schemas.microsoft.com/office/powerpoint/2010/main" val="9101319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13.xml><?xml version="1.0" encoding="utf-8"?>
<p:sldLayout xmlns:a="http://schemas.openxmlformats.org/drawingml/2006/main" xmlns:r="http://schemas.openxmlformats.org/officeDocument/2006/relationships" xmlns:p="http://schemas.openxmlformats.org/presentationml/2006/main" userDrawn="1">
  <p:cSld name="20_Title and Content">
    <p:spTree>
      <p:nvGrpSpPr>
        <p:cNvPr id="1" name=""/>
        <p:cNvGrpSpPr/>
        <p:nvPr/>
      </p:nvGrpSpPr>
      <p:grpSpPr>
        <a:xfrm>
          <a:off x="0" y="0"/>
          <a:ext cx="0" cy="0"/>
          <a:chOff x="0" y="0"/>
          <a:chExt cx="0" cy="0"/>
        </a:xfrm>
      </p:grpSpPr>
      <p:pic>
        <p:nvPicPr>
          <p:cNvPr id="1026" name="Picture 2" descr="Z:\Diversity Office\templates\final 1-10-2013\content---alt-tag-small.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p:cNvSpPr>
            <a:spLocks noGrp="1"/>
          </p:cNvSpPr>
          <p:nvPr>
            <p:ph type="dt" sz="half" idx="10"/>
          </p:nvPr>
        </p:nvSpPr>
        <p:spPr>
          <a:xfrm>
            <a:off x="457200" y="6356350"/>
            <a:ext cx="2133600" cy="365125"/>
          </a:xfrm>
          <a:prstGeom prst="rect">
            <a:avLst/>
          </a:prstGeom>
        </p:spPr>
        <p:txBody>
          <a:bodyPr/>
          <a:lstStyle/>
          <a:p>
            <a:fld id="{92D1AE73-0A9B-4C84-B9AC-3C7A19F00B46}" type="datetimeFigureOut">
              <a:rPr lang="en-US" smtClean="0">
                <a:solidFill>
                  <a:srgbClr val="775F55"/>
                </a:solidFill>
              </a:rPr>
              <a:pPr/>
              <a:t>10/23/2015</a:t>
            </a:fld>
            <a:endParaRPr lang="en-US">
              <a:solidFill>
                <a:srgbClr val="775F55"/>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srgbClr val="775F55"/>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F0860A1-AB6F-4BAB-82FB-1A7992A378C0}" type="slidenum">
              <a:rPr lang="en-US" smtClean="0"/>
              <a:pPr/>
              <a:t>‹#›</a:t>
            </a:fld>
            <a:endParaRPr lang="en-US"/>
          </a:p>
        </p:txBody>
      </p:sp>
      <p:sp>
        <p:nvSpPr>
          <p:cNvPr id="7" name="Content Placeholder 2"/>
          <p:cNvSpPr>
            <a:spLocks noGrp="1"/>
          </p:cNvSpPr>
          <p:nvPr>
            <p:ph idx="1"/>
          </p:nvPr>
        </p:nvSpPr>
        <p:spPr>
          <a:xfrm>
            <a:off x="457200" y="1600200"/>
            <a:ext cx="8229600" cy="4525963"/>
          </a:xfrm>
        </p:spPr>
        <p:txBody>
          <a:bodyPr>
            <a:normAutofit/>
          </a:bodyPr>
          <a:lstStyle>
            <a:lvl1pPr>
              <a:defRPr>
                <a:latin typeface="Trebuchet MS" pitchFamily="34" charset="0"/>
              </a:defRPr>
            </a:lvl1pPr>
          </a:lstStyle>
          <a:p>
            <a:endParaRPr lang="en-US" sz="2800" dirty="0">
              <a:latin typeface="Arial" pitchFamily="34" charset="0"/>
              <a:cs typeface="Arial" pitchFamily="34" charset="0"/>
            </a:endParaRPr>
          </a:p>
        </p:txBody>
      </p:sp>
      <p:sp>
        <p:nvSpPr>
          <p:cNvPr id="9" name="Title 1"/>
          <p:cNvSpPr>
            <a:spLocks noGrp="1"/>
          </p:cNvSpPr>
          <p:nvPr>
            <p:ph type="title"/>
          </p:nvPr>
        </p:nvSpPr>
        <p:spPr>
          <a:xfrm>
            <a:off x="457200" y="274638"/>
            <a:ext cx="8229600" cy="1143000"/>
          </a:xfrm>
        </p:spPr>
        <p:txBody>
          <a:bodyPr>
            <a:normAutofit/>
          </a:bodyPr>
          <a:lstStyle>
            <a:lvl1pPr>
              <a:defRPr sz="4000" b="1">
                <a:solidFill>
                  <a:schemeClr val="bg1"/>
                </a:solidFill>
                <a:effectLst>
                  <a:outerShdw blurRad="38100" dist="38100" dir="2700000" algn="tl">
                    <a:srgbClr val="000000">
                      <a:alpha val="43137"/>
                    </a:srgbClr>
                  </a:outerShdw>
                </a:effectLst>
                <a:latin typeface="Trebuchet MS" pitchFamily="34" charset="0"/>
                <a:cs typeface="Arial"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7591622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userDrawn="1">
  <p:cSld name="2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370012"/>
            <a:ext cx="8229600" cy="484064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10" hasCustomPrompt="1"/>
          </p:nvPr>
        </p:nvSpPr>
        <p:spPr>
          <a:xfrm>
            <a:off x="457201" y="6224768"/>
            <a:ext cx="6937022" cy="361950"/>
          </a:xfrm>
        </p:spPr>
        <p:txBody>
          <a:bodyPr>
            <a:noAutofit/>
          </a:bodyPr>
          <a:lstStyle>
            <a:lvl1pPr marL="0" indent="0">
              <a:buNone/>
              <a:defRPr sz="1200">
                <a:solidFill>
                  <a:schemeClr val="bg1">
                    <a:lumMod val="50000"/>
                  </a:schemeClr>
                </a:solidFill>
              </a:defRPr>
            </a:lvl1pPr>
          </a:lstStyle>
          <a:p>
            <a:pPr lvl="0"/>
            <a:r>
              <a:rPr lang="en-US" dirty="0" smtClean="0"/>
              <a:t>reference</a:t>
            </a:r>
            <a:endParaRPr lang="en-US" dirty="0"/>
          </a:p>
        </p:txBody>
      </p:sp>
    </p:spTree>
    <p:extLst>
      <p:ext uri="{BB962C8B-B14F-4D97-AF65-F5344CB8AC3E}">
        <p14:creationId xmlns:p14="http://schemas.microsoft.com/office/powerpoint/2010/main" val="4013150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15.xml><?xml version="1.0" encoding="utf-8"?>
<p:sldLayout xmlns:a="http://schemas.openxmlformats.org/drawingml/2006/main" xmlns:r="http://schemas.openxmlformats.org/officeDocument/2006/relationships" xmlns:p="http://schemas.openxmlformats.org/presentationml/2006/main" userDrawn="1">
  <p:cSld name="22_Title and Content">
    <p:spTree>
      <p:nvGrpSpPr>
        <p:cNvPr id="1" name=""/>
        <p:cNvGrpSpPr/>
        <p:nvPr/>
      </p:nvGrpSpPr>
      <p:grpSpPr>
        <a:xfrm>
          <a:off x="0" y="0"/>
          <a:ext cx="0" cy="0"/>
          <a:chOff x="0" y="0"/>
          <a:chExt cx="0" cy="0"/>
        </a:xfrm>
      </p:grpSpPr>
      <p:pic>
        <p:nvPicPr>
          <p:cNvPr id="1026" name="Picture 2" descr="Z:\Diversity Office\templates\final 1-10-2013\content---alt-tag-small.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p:cNvSpPr>
            <a:spLocks noGrp="1"/>
          </p:cNvSpPr>
          <p:nvPr>
            <p:ph type="dt" sz="half" idx="10"/>
          </p:nvPr>
        </p:nvSpPr>
        <p:spPr>
          <a:xfrm>
            <a:off x="457200" y="6356350"/>
            <a:ext cx="2133600" cy="365125"/>
          </a:xfrm>
          <a:prstGeom prst="rect">
            <a:avLst/>
          </a:prstGeom>
        </p:spPr>
        <p:txBody>
          <a:bodyPr/>
          <a:lstStyle/>
          <a:p>
            <a:fld id="{92D1AE73-0A9B-4C84-B9AC-3C7A19F00B46}" type="datetimeFigureOut">
              <a:rPr lang="en-US" smtClean="0">
                <a:solidFill>
                  <a:srgbClr val="775F55"/>
                </a:solidFill>
              </a:rPr>
              <a:pPr/>
              <a:t>10/23/2015</a:t>
            </a:fld>
            <a:endParaRPr lang="en-US">
              <a:solidFill>
                <a:srgbClr val="775F55"/>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srgbClr val="775F55"/>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F0860A1-AB6F-4BAB-82FB-1A7992A378C0}" type="slidenum">
              <a:rPr lang="en-US" smtClean="0"/>
              <a:pPr/>
              <a:t>‹#›</a:t>
            </a:fld>
            <a:endParaRPr lang="en-US"/>
          </a:p>
        </p:txBody>
      </p:sp>
      <p:sp>
        <p:nvSpPr>
          <p:cNvPr id="7" name="Content Placeholder 2"/>
          <p:cNvSpPr>
            <a:spLocks noGrp="1"/>
          </p:cNvSpPr>
          <p:nvPr>
            <p:ph idx="1"/>
          </p:nvPr>
        </p:nvSpPr>
        <p:spPr>
          <a:xfrm>
            <a:off x="457200" y="1600200"/>
            <a:ext cx="8229600" cy="4525963"/>
          </a:xfrm>
        </p:spPr>
        <p:txBody>
          <a:bodyPr>
            <a:normAutofit/>
          </a:bodyPr>
          <a:lstStyle>
            <a:lvl1pPr>
              <a:defRPr>
                <a:latin typeface="Trebuchet MS" pitchFamily="34" charset="0"/>
              </a:defRPr>
            </a:lvl1pPr>
          </a:lstStyle>
          <a:p>
            <a:endParaRPr lang="en-US" sz="2800" dirty="0">
              <a:latin typeface="Arial" pitchFamily="34" charset="0"/>
              <a:cs typeface="Arial" pitchFamily="34" charset="0"/>
            </a:endParaRPr>
          </a:p>
        </p:txBody>
      </p:sp>
      <p:sp>
        <p:nvSpPr>
          <p:cNvPr id="9" name="Title 1"/>
          <p:cNvSpPr>
            <a:spLocks noGrp="1"/>
          </p:cNvSpPr>
          <p:nvPr>
            <p:ph type="title"/>
          </p:nvPr>
        </p:nvSpPr>
        <p:spPr>
          <a:xfrm>
            <a:off x="457200" y="274638"/>
            <a:ext cx="8229600" cy="1143000"/>
          </a:xfrm>
        </p:spPr>
        <p:txBody>
          <a:bodyPr>
            <a:normAutofit/>
          </a:bodyPr>
          <a:lstStyle>
            <a:lvl1pPr>
              <a:defRPr sz="4000" b="1">
                <a:solidFill>
                  <a:schemeClr val="bg1"/>
                </a:solidFill>
                <a:effectLst>
                  <a:outerShdw blurRad="38100" dist="38100" dir="2700000" algn="tl">
                    <a:srgbClr val="000000">
                      <a:alpha val="43137"/>
                    </a:srgbClr>
                  </a:outerShdw>
                </a:effectLst>
                <a:latin typeface="Trebuchet MS" pitchFamily="34" charset="0"/>
                <a:cs typeface="Arial"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41346233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userDrawn="1">
  <p:cSld name="23_Title and Content">
    <p:spTree>
      <p:nvGrpSpPr>
        <p:cNvPr id="1" name=""/>
        <p:cNvGrpSpPr/>
        <p:nvPr/>
      </p:nvGrpSpPr>
      <p:grpSpPr>
        <a:xfrm>
          <a:off x="0" y="0"/>
          <a:ext cx="0" cy="0"/>
          <a:chOff x="0" y="0"/>
          <a:chExt cx="0" cy="0"/>
        </a:xfrm>
      </p:grpSpPr>
      <p:pic>
        <p:nvPicPr>
          <p:cNvPr id="1026" name="Picture 2" descr="Z:\Diversity Office\templates\final 1-10-2013\content---alt-tag-small.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p:cNvSpPr>
            <a:spLocks noGrp="1"/>
          </p:cNvSpPr>
          <p:nvPr>
            <p:ph type="dt" sz="half" idx="10"/>
          </p:nvPr>
        </p:nvSpPr>
        <p:spPr>
          <a:xfrm>
            <a:off x="457200" y="6356350"/>
            <a:ext cx="2133600" cy="365125"/>
          </a:xfrm>
          <a:prstGeom prst="rect">
            <a:avLst/>
          </a:prstGeom>
        </p:spPr>
        <p:txBody>
          <a:bodyPr/>
          <a:lstStyle/>
          <a:p>
            <a:fld id="{92D1AE73-0A9B-4C84-B9AC-3C7A19F00B46}" type="datetimeFigureOut">
              <a:rPr lang="en-US" smtClean="0">
                <a:solidFill>
                  <a:srgbClr val="775F55"/>
                </a:solidFill>
              </a:rPr>
              <a:pPr/>
              <a:t>10/23/2015</a:t>
            </a:fld>
            <a:endParaRPr lang="en-US">
              <a:solidFill>
                <a:srgbClr val="775F55"/>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srgbClr val="775F55"/>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F0860A1-AB6F-4BAB-82FB-1A7992A378C0}" type="slidenum">
              <a:rPr lang="en-US" smtClean="0"/>
              <a:pPr/>
              <a:t>‹#›</a:t>
            </a:fld>
            <a:endParaRPr lang="en-US"/>
          </a:p>
        </p:txBody>
      </p:sp>
      <p:sp>
        <p:nvSpPr>
          <p:cNvPr id="7" name="Content Placeholder 2"/>
          <p:cNvSpPr>
            <a:spLocks noGrp="1"/>
          </p:cNvSpPr>
          <p:nvPr>
            <p:ph idx="1"/>
          </p:nvPr>
        </p:nvSpPr>
        <p:spPr>
          <a:xfrm>
            <a:off x="457200" y="1600200"/>
            <a:ext cx="8229600" cy="4525963"/>
          </a:xfrm>
        </p:spPr>
        <p:txBody>
          <a:bodyPr>
            <a:normAutofit/>
          </a:bodyPr>
          <a:lstStyle>
            <a:lvl1pPr>
              <a:defRPr>
                <a:latin typeface="Trebuchet MS" pitchFamily="34" charset="0"/>
              </a:defRPr>
            </a:lvl1pPr>
          </a:lstStyle>
          <a:p>
            <a:endParaRPr lang="en-US" sz="2800" dirty="0">
              <a:latin typeface="Arial" pitchFamily="34" charset="0"/>
              <a:cs typeface="Arial" pitchFamily="34" charset="0"/>
            </a:endParaRPr>
          </a:p>
        </p:txBody>
      </p:sp>
      <p:sp>
        <p:nvSpPr>
          <p:cNvPr id="9" name="Title 1"/>
          <p:cNvSpPr>
            <a:spLocks noGrp="1"/>
          </p:cNvSpPr>
          <p:nvPr>
            <p:ph type="title"/>
          </p:nvPr>
        </p:nvSpPr>
        <p:spPr>
          <a:xfrm>
            <a:off x="457200" y="274638"/>
            <a:ext cx="8229600" cy="1143000"/>
          </a:xfrm>
        </p:spPr>
        <p:txBody>
          <a:bodyPr>
            <a:normAutofit/>
          </a:bodyPr>
          <a:lstStyle>
            <a:lvl1pPr>
              <a:defRPr sz="4000" b="1">
                <a:solidFill>
                  <a:schemeClr val="bg1"/>
                </a:solidFill>
                <a:effectLst>
                  <a:outerShdw blurRad="38100" dist="38100" dir="2700000" algn="tl">
                    <a:srgbClr val="000000">
                      <a:alpha val="43137"/>
                    </a:srgbClr>
                  </a:outerShdw>
                </a:effectLst>
                <a:latin typeface="Trebuchet MS" pitchFamily="34" charset="0"/>
                <a:cs typeface="Arial"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13396268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Layout>
</file>

<file path=ppt/slideLayouts/slideLayout117.xml><?xml version="1.0" encoding="utf-8"?>
<p:sldLayout xmlns:a="http://schemas.openxmlformats.org/drawingml/2006/main" xmlns:r="http://schemas.openxmlformats.org/officeDocument/2006/relationships" xmlns:p="http://schemas.openxmlformats.org/presentationml/2006/main" userDrawn="1">
  <p:cSld name="2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370012"/>
            <a:ext cx="8229600" cy="484064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10" hasCustomPrompt="1"/>
          </p:nvPr>
        </p:nvSpPr>
        <p:spPr>
          <a:xfrm>
            <a:off x="457201" y="6224768"/>
            <a:ext cx="6937022" cy="361950"/>
          </a:xfrm>
        </p:spPr>
        <p:txBody>
          <a:bodyPr>
            <a:noAutofit/>
          </a:bodyPr>
          <a:lstStyle>
            <a:lvl1pPr marL="0" indent="0">
              <a:buNone/>
              <a:defRPr sz="1200">
                <a:solidFill>
                  <a:schemeClr val="bg1">
                    <a:lumMod val="50000"/>
                  </a:schemeClr>
                </a:solidFill>
              </a:defRPr>
            </a:lvl1pPr>
          </a:lstStyle>
          <a:p>
            <a:pPr lvl="0"/>
            <a:r>
              <a:rPr lang="en-US" dirty="0" smtClean="0"/>
              <a:t>reference</a:t>
            </a:r>
            <a:endParaRPr lang="en-US" dirty="0"/>
          </a:p>
        </p:txBody>
      </p:sp>
    </p:spTree>
    <p:extLst>
      <p:ext uri="{BB962C8B-B14F-4D97-AF65-F5344CB8AC3E}">
        <p14:creationId xmlns:p14="http://schemas.microsoft.com/office/powerpoint/2010/main" val="15651367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18.xml><?xml version="1.0" encoding="utf-8"?>
<p:sldLayout xmlns:a="http://schemas.openxmlformats.org/drawingml/2006/main" xmlns:r="http://schemas.openxmlformats.org/officeDocument/2006/relationships" xmlns:p="http://schemas.openxmlformats.org/presentationml/2006/main" userDrawn="1">
  <p:cSld name="2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370012"/>
            <a:ext cx="8229600" cy="484064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10" hasCustomPrompt="1"/>
          </p:nvPr>
        </p:nvSpPr>
        <p:spPr>
          <a:xfrm>
            <a:off x="457201" y="6224768"/>
            <a:ext cx="6937022" cy="361950"/>
          </a:xfrm>
        </p:spPr>
        <p:txBody>
          <a:bodyPr>
            <a:noAutofit/>
          </a:bodyPr>
          <a:lstStyle>
            <a:lvl1pPr marL="0" indent="0">
              <a:buNone/>
              <a:defRPr sz="1200">
                <a:solidFill>
                  <a:schemeClr val="bg1">
                    <a:lumMod val="50000"/>
                  </a:schemeClr>
                </a:solidFill>
              </a:defRPr>
            </a:lvl1pPr>
          </a:lstStyle>
          <a:p>
            <a:pPr lvl="0"/>
            <a:r>
              <a:rPr lang="en-US" dirty="0" smtClean="0"/>
              <a:t>reference</a:t>
            </a:r>
            <a:endParaRPr lang="en-US" dirty="0"/>
          </a:p>
        </p:txBody>
      </p:sp>
    </p:spTree>
    <p:extLst>
      <p:ext uri="{BB962C8B-B14F-4D97-AF65-F5344CB8AC3E}">
        <p14:creationId xmlns:p14="http://schemas.microsoft.com/office/powerpoint/2010/main" val="9934853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19.xml><?xml version="1.0" encoding="utf-8"?>
<p:sldLayout xmlns:a="http://schemas.openxmlformats.org/drawingml/2006/main" xmlns:r="http://schemas.openxmlformats.org/officeDocument/2006/relationships" xmlns:p="http://schemas.openxmlformats.org/presentationml/2006/main" userDrawn="1">
  <p:cSld name="2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370012"/>
            <a:ext cx="8229600" cy="484064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10" hasCustomPrompt="1"/>
          </p:nvPr>
        </p:nvSpPr>
        <p:spPr>
          <a:xfrm>
            <a:off x="457201" y="6224768"/>
            <a:ext cx="6937022" cy="361950"/>
          </a:xfrm>
        </p:spPr>
        <p:txBody>
          <a:bodyPr>
            <a:noAutofit/>
          </a:bodyPr>
          <a:lstStyle>
            <a:lvl1pPr marL="0" indent="0">
              <a:buNone/>
              <a:defRPr sz="1200">
                <a:solidFill>
                  <a:schemeClr val="bg1">
                    <a:lumMod val="50000"/>
                  </a:schemeClr>
                </a:solidFill>
              </a:defRPr>
            </a:lvl1pPr>
          </a:lstStyle>
          <a:p>
            <a:pPr lvl="0"/>
            <a:r>
              <a:rPr lang="en-US" dirty="0" smtClean="0"/>
              <a:t>reference</a:t>
            </a:r>
            <a:endParaRPr lang="en-US" dirty="0"/>
          </a:p>
        </p:txBody>
      </p:sp>
    </p:spTree>
    <p:extLst>
      <p:ext uri="{BB962C8B-B14F-4D97-AF65-F5344CB8AC3E}">
        <p14:creationId xmlns:p14="http://schemas.microsoft.com/office/powerpoint/2010/main" val="1148400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userDrawn="1">
  <p:cSld name="2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370012"/>
            <a:ext cx="8229600" cy="484064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10" hasCustomPrompt="1"/>
          </p:nvPr>
        </p:nvSpPr>
        <p:spPr>
          <a:xfrm>
            <a:off x="457201" y="6224768"/>
            <a:ext cx="6937022" cy="361950"/>
          </a:xfrm>
        </p:spPr>
        <p:txBody>
          <a:bodyPr>
            <a:noAutofit/>
          </a:bodyPr>
          <a:lstStyle>
            <a:lvl1pPr marL="0" indent="0">
              <a:buNone/>
              <a:defRPr sz="1200">
                <a:solidFill>
                  <a:schemeClr val="bg1">
                    <a:lumMod val="50000"/>
                  </a:schemeClr>
                </a:solidFill>
              </a:defRPr>
            </a:lvl1pPr>
          </a:lstStyle>
          <a:p>
            <a:pPr lvl="0"/>
            <a:r>
              <a:rPr lang="en-US" dirty="0" smtClean="0"/>
              <a:t>reference</a:t>
            </a:r>
            <a:endParaRPr lang="en-US" dirty="0"/>
          </a:p>
        </p:txBody>
      </p:sp>
    </p:spTree>
    <p:extLst>
      <p:ext uri="{BB962C8B-B14F-4D97-AF65-F5344CB8AC3E}">
        <p14:creationId xmlns:p14="http://schemas.microsoft.com/office/powerpoint/2010/main" val="39938732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21.xml><?xml version="1.0" encoding="utf-8"?>
<p:sldLayout xmlns:a="http://schemas.openxmlformats.org/drawingml/2006/main" xmlns:r="http://schemas.openxmlformats.org/officeDocument/2006/relationships" xmlns:p="http://schemas.openxmlformats.org/presentationml/2006/main" userDrawn="1">
  <p:cSld name="2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370012"/>
            <a:ext cx="8229600" cy="484064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10" hasCustomPrompt="1"/>
          </p:nvPr>
        </p:nvSpPr>
        <p:spPr>
          <a:xfrm>
            <a:off x="457201" y="6224768"/>
            <a:ext cx="6937022" cy="361950"/>
          </a:xfrm>
        </p:spPr>
        <p:txBody>
          <a:bodyPr>
            <a:noAutofit/>
          </a:bodyPr>
          <a:lstStyle>
            <a:lvl1pPr marL="0" indent="0">
              <a:buNone/>
              <a:defRPr sz="1200">
                <a:solidFill>
                  <a:schemeClr val="bg1">
                    <a:lumMod val="50000"/>
                  </a:schemeClr>
                </a:solidFill>
              </a:defRPr>
            </a:lvl1pPr>
          </a:lstStyle>
          <a:p>
            <a:pPr lvl="0"/>
            <a:r>
              <a:rPr lang="en-US" dirty="0" smtClean="0"/>
              <a:t>reference</a:t>
            </a:r>
            <a:endParaRPr lang="en-US" dirty="0"/>
          </a:p>
        </p:txBody>
      </p:sp>
    </p:spTree>
    <p:extLst>
      <p:ext uri="{BB962C8B-B14F-4D97-AF65-F5344CB8AC3E}">
        <p14:creationId xmlns:p14="http://schemas.microsoft.com/office/powerpoint/2010/main" val="13401236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22.xml><?xml version="1.0" encoding="utf-8"?>
<p:sldLayout xmlns:a="http://schemas.openxmlformats.org/drawingml/2006/main" xmlns:r="http://schemas.openxmlformats.org/officeDocument/2006/relationships" xmlns:p="http://schemas.openxmlformats.org/presentationml/2006/main" userDrawn="1">
  <p:cSld name="3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370012"/>
            <a:ext cx="8229600" cy="484064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10" hasCustomPrompt="1"/>
          </p:nvPr>
        </p:nvSpPr>
        <p:spPr>
          <a:xfrm>
            <a:off x="457201" y="6224768"/>
            <a:ext cx="6937022" cy="361950"/>
          </a:xfrm>
        </p:spPr>
        <p:txBody>
          <a:bodyPr>
            <a:noAutofit/>
          </a:bodyPr>
          <a:lstStyle>
            <a:lvl1pPr marL="0" indent="0">
              <a:buNone/>
              <a:defRPr sz="1200">
                <a:solidFill>
                  <a:schemeClr val="bg1">
                    <a:lumMod val="50000"/>
                  </a:schemeClr>
                </a:solidFill>
              </a:defRPr>
            </a:lvl1pPr>
          </a:lstStyle>
          <a:p>
            <a:pPr lvl="0"/>
            <a:r>
              <a:rPr lang="en-US" dirty="0" smtClean="0"/>
              <a:t>reference</a:t>
            </a:r>
            <a:endParaRPr lang="en-US" dirty="0"/>
          </a:p>
        </p:txBody>
      </p:sp>
    </p:spTree>
    <p:extLst>
      <p:ext uri="{BB962C8B-B14F-4D97-AF65-F5344CB8AC3E}">
        <p14:creationId xmlns:p14="http://schemas.microsoft.com/office/powerpoint/2010/main" val="35526388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23.xml><?xml version="1.0" encoding="utf-8"?>
<p:sldLayout xmlns:a="http://schemas.openxmlformats.org/drawingml/2006/main" xmlns:r="http://schemas.openxmlformats.org/officeDocument/2006/relationships" xmlns:p="http://schemas.openxmlformats.org/presentationml/2006/main" userDrawn="1">
  <p:cSld name="3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370012"/>
            <a:ext cx="8229600" cy="484064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10" hasCustomPrompt="1"/>
          </p:nvPr>
        </p:nvSpPr>
        <p:spPr>
          <a:xfrm>
            <a:off x="457201" y="6224768"/>
            <a:ext cx="6937022" cy="361950"/>
          </a:xfrm>
        </p:spPr>
        <p:txBody>
          <a:bodyPr>
            <a:noAutofit/>
          </a:bodyPr>
          <a:lstStyle>
            <a:lvl1pPr marL="0" indent="0">
              <a:buNone/>
              <a:defRPr sz="1200">
                <a:solidFill>
                  <a:schemeClr val="bg1">
                    <a:lumMod val="50000"/>
                  </a:schemeClr>
                </a:solidFill>
              </a:defRPr>
            </a:lvl1pPr>
          </a:lstStyle>
          <a:p>
            <a:pPr lvl="0"/>
            <a:r>
              <a:rPr lang="en-US" dirty="0" smtClean="0"/>
              <a:t>reference</a:t>
            </a:r>
            <a:endParaRPr lang="en-US" dirty="0"/>
          </a:p>
        </p:txBody>
      </p:sp>
    </p:spTree>
    <p:extLst>
      <p:ext uri="{BB962C8B-B14F-4D97-AF65-F5344CB8AC3E}">
        <p14:creationId xmlns:p14="http://schemas.microsoft.com/office/powerpoint/2010/main" val="42353633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1"/>
        </a:solidFill>
        <a:effectLst/>
      </p:bgPr>
    </p:bg>
    <p:spTree>
      <p:nvGrpSpPr>
        <p:cNvPr id="1" name=""/>
        <p:cNvGrpSpPr/>
        <p:nvPr/>
      </p:nvGrpSpPr>
      <p:grpSpPr>
        <a:xfrm>
          <a:off x="0" y="0"/>
          <a:ext cx="0" cy="0"/>
          <a:chOff x="0" y="0"/>
          <a:chExt cx="0" cy="0"/>
        </a:xfrm>
      </p:grpSpPr>
      <p:pic>
        <p:nvPicPr>
          <p:cNvPr id="4" name="Picture 5" descr="Title-Slide-Background"/>
          <p:cNvPicPr>
            <a:picLocks noChangeAspect="1" noChangeArrowheads="1"/>
          </p:cNvPicPr>
          <p:nvPr userDrawn="1"/>
        </p:nvPicPr>
        <p:blipFill>
          <a:blip r:embed="rId2">
            <a:extLst>
              <a:ext uri="{28A0092B-C50C-407E-A947-70E740481C1C}">
                <a14:useLocalDpi xmlns:a14="http://schemas.microsoft.com/office/drawing/2010/main" val="0"/>
              </a:ext>
            </a:extLst>
          </a:blip>
          <a:srcRect t="1945"/>
          <a:stretch>
            <a:fillRect/>
          </a:stretch>
        </p:blipFill>
        <p:spPr bwMode="auto">
          <a:xfrm>
            <a:off x="0" y="0"/>
            <a:ext cx="9144000" cy="448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CCO_HIV_RGB.jpg"/>
          <p:cNvPicPr>
            <a:picLocks noChangeAspect="1"/>
          </p:cNvPicPr>
          <p:nvPr userDrawn="1"/>
        </p:nvPicPr>
        <p:blipFill>
          <a:blip r:embed="rId3">
            <a:extLst>
              <a:ext uri="{28A0092B-C50C-407E-A947-70E740481C1C}">
                <a14:useLocalDpi xmlns:a14="http://schemas.microsoft.com/office/drawing/2010/main" val="0"/>
              </a:ext>
            </a:extLst>
          </a:blip>
          <a:srcRect t="45161"/>
          <a:stretch>
            <a:fillRect/>
          </a:stretch>
        </p:blipFill>
        <p:spPr bwMode="auto">
          <a:xfrm>
            <a:off x="5257800" y="5880100"/>
            <a:ext cx="3671888"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56"/>
          <p:cNvSpPr>
            <a:spLocks noGrp="1" noChangeArrowheads="1"/>
          </p:cNvSpPr>
          <p:nvPr>
            <p:ph type="subTitle" idx="1"/>
          </p:nvPr>
        </p:nvSpPr>
        <p:spPr>
          <a:xfrm>
            <a:off x="484632" y="2670048"/>
            <a:ext cx="3886200" cy="1120775"/>
          </a:xfrm>
        </p:spPr>
        <p:txBody>
          <a:bodyPr/>
          <a:lstStyle>
            <a:lvl1pPr marL="0" indent="0">
              <a:lnSpc>
                <a:spcPct val="100000"/>
              </a:lnSpc>
              <a:buFont typeface="Wingdings" pitchFamily="2" charset="2"/>
              <a:buNone/>
              <a:defRPr sz="1800" b="0">
                <a:solidFill>
                  <a:schemeClr val="tx1"/>
                </a:solidFill>
              </a:defRPr>
            </a:lvl1pPr>
          </a:lstStyle>
          <a:p>
            <a:r>
              <a:rPr lang="en-US" smtClean="0"/>
              <a:t>Click to edit Master subtitle style</a:t>
            </a:r>
            <a:endParaRPr lang="en-US" dirty="0" smtClean="0"/>
          </a:p>
        </p:txBody>
      </p:sp>
      <p:sp>
        <p:nvSpPr>
          <p:cNvPr id="8" name="Rectangle 57"/>
          <p:cNvSpPr>
            <a:spLocks noGrp="1" noChangeArrowheads="1"/>
          </p:cNvSpPr>
          <p:nvPr>
            <p:ph type="ctrTitle"/>
          </p:nvPr>
        </p:nvSpPr>
        <p:spPr bwMode="invGray">
          <a:xfrm>
            <a:off x="457200" y="420624"/>
            <a:ext cx="8318373" cy="2057400"/>
          </a:xfrm>
        </p:spPr>
        <p:txBody>
          <a:bodyPr/>
          <a:lstStyle>
            <a:lvl1pPr>
              <a:defRPr sz="4500">
                <a:solidFill>
                  <a:schemeClr val="tx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3031840315"/>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55169515"/>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preserve="1" userDrawn="1">
  <p:cSld name="Transition Slide">
    <p:spTree>
      <p:nvGrpSpPr>
        <p:cNvPr id="1" name=""/>
        <p:cNvGrpSpPr/>
        <p:nvPr/>
      </p:nvGrpSpPr>
      <p:grpSpPr>
        <a:xfrm>
          <a:off x="0" y="0"/>
          <a:ext cx="0" cy="0"/>
          <a:chOff x="0" y="0"/>
          <a:chExt cx="0" cy="0"/>
        </a:xfrm>
      </p:grpSpPr>
      <p:pic>
        <p:nvPicPr>
          <p:cNvPr id="3" name="Picture 12" descr="HIV_SlideTransition"/>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4288"/>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a:spLocks noGrp="1"/>
          </p:cNvSpPr>
          <p:nvPr>
            <p:ph type="title"/>
          </p:nvPr>
        </p:nvSpPr>
        <p:spPr>
          <a:xfrm>
            <a:off x="385763" y="330201"/>
            <a:ext cx="8462962" cy="5250792"/>
          </a:xfrm>
        </p:spPr>
        <p:txBody>
          <a:bodyPr anchorCtr="1"/>
          <a:lstStyle>
            <a:lvl1pPr algn="ctr">
              <a:defRPr sz="4000" b="1" cap="none">
                <a:solidFill>
                  <a:schemeClr val="tx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3564308962"/>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85763" y="1828800"/>
            <a:ext cx="4151312" cy="4546600"/>
          </a:xfrm>
        </p:spPr>
        <p:txBody>
          <a:bodyPr/>
          <a:lstStyle>
            <a:lvl1pPr>
              <a:defRPr sz="2400"/>
            </a:lvl1pPr>
            <a:lvl2pPr>
              <a:defRPr sz="2200"/>
            </a:lvl2pPr>
            <a:lvl3pPr>
              <a:defRPr sz="2000"/>
            </a:lvl3pPr>
            <a:lvl4pPr>
              <a:defRPr sz="18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89475" y="1828800"/>
            <a:ext cx="4151313" cy="4546600"/>
          </a:xfrm>
        </p:spPr>
        <p:txBody>
          <a:bodyPr/>
          <a:lstStyle>
            <a:lvl1pPr>
              <a:defRPr sz="2400"/>
            </a:lvl1pPr>
            <a:lvl2pPr>
              <a:defRPr sz="2200"/>
            </a:lvl2pPr>
            <a:lvl3pPr>
              <a:defRPr sz="2000"/>
            </a:lvl3pPr>
            <a:lvl4pPr>
              <a:defRPr sz="18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528529508"/>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382588" y="667512"/>
            <a:ext cx="8464550" cy="1103312"/>
          </a:xfrm>
        </p:spPr>
        <p:txBody>
          <a:bodyPr/>
          <a:lstStyle/>
          <a:p>
            <a:r>
              <a:rPr lang="en-US" smtClean="0"/>
              <a:t>Click to edit Master title style</a:t>
            </a:r>
            <a:endParaRPr lang="en-US" dirty="0"/>
          </a:p>
        </p:txBody>
      </p:sp>
      <p:sp>
        <p:nvSpPr>
          <p:cNvPr id="3" name="Text Placeholder 2"/>
          <p:cNvSpPr>
            <a:spLocks noGrp="1"/>
          </p:cNvSpPr>
          <p:nvPr>
            <p:ph type="body" sz="half" idx="1"/>
          </p:nvPr>
        </p:nvSpPr>
        <p:spPr>
          <a:xfrm>
            <a:off x="385763" y="1828800"/>
            <a:ext cx="4151312" cy="4546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hart Placeholder 3"/>
          <p:cNvSpPr>
            <a:spLocks noGrp="1"/>
          </p:cNvSpPr>
          <p:nvPr>
            <p:ph type="chart" sz="half" idx="2"/>
          </p:nvPr>
        </p:nvSpPr>
        <p:spPr>
          <a:xfrm>
            <a:off x="4689475" y="1828800"/>
            <a:ext cx="4151313" cy="4546600"/>
          </a:xfrm>
        </p:spPr>
        <p:txBody>
          <a:bodyPr/>
          <a:lstStyle/>
          <a:p>
            <a:pPr lvl="0"/>
            <a:r>
              <a:rPr lang="en-US" noProof="0" smtClean="0"/>
              <a:t>Click icon to add chart</a:t>
            </a:r>
            <a:endParaRPr lang="en-US" noProof="0" dirty="0" smtClean="0"/>
          </a:p>
        </p:txBody>
      </p:sp>
    </p:spTree>
    <p:extLst>
      <p:ext uri="{BB962C8B-B14F-4D97-AF65-F5344CB8AC3E}">
        <p14:creationId xmlns:p14="http://schemas.microsoft.com/office/powerpoint/2010/main" val="783526154"/>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6134004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pic>
        <p:nvPicPr>
          <p:cNvPr id="1026" name="Picture 2" descr="Z:\Diversity Office\templates\final 1-10-2013\content---alt-tag-small.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p:cNvSpPr>
            <a:spLocks noGrp="1"/>
          </p:cNvSpPr>
          <p:nvPr>
            <p:ph type="dt" sz="half" idx="10"/>
          </p:nvPr>
        </p:nvSpPr>
        <p:spPr>
          <a:xfrm>
            <a:off x="457200" y="6356350"/>
            <a:ext cx="2133600" cy="365125"/>
          </a:xfrm>
          <a:prstGeom prst="rect">
            <a:avLst/>
          </a:prstGeom>
        </p:spPr>
        <p:txBody>
          <a:bodyPr/>
          <a:lstStyle/>
          <a:p>
            <a:fld id="{92D1AE73-0A9B-4C84-B9AC-3C7A19F00B46}" type="datetimeFigureOut">
              <a:rPr lang="en-US" smtClean="0">
                <a:solidFill>
                  <a:srgbClr val="775F55"/>
                </a:solidFill>
              </a:rPr>
              <a:pPr/>
              <a:t>10/23/2015</a:t>
            </a:fld>
            <a:endParaRPr lang="en-US">
              <a:solidFill>
                <a:srgbClr val="775F55"/>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srgbClr val="775F55"/>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F0860A1-AB6F-4BAB-82FB-1A7992A378C0}" type="slidenum">
              <a:rPr lang="en-US" smtClean="0"/>
              <a:pPr/>
              <a:t>‹#›</a:t>
            </a:fld>
            <a:endParaRPr lang="en-US"/>
          </a:p>
        </p:txBody>
      </p:sp>
      <p:sp>
        <p:nvSpPr>
          <p:cNvPr id="7" name="Content Placeholder 2"/>
          <p:cNvSpPr>
            <a:spLocks noGrp="1"/>
          </p:cNvSpPr>
          <p:nvPr>
            <p:ph idx="1"/>
          </p:nvPr>
        </p:nvSpPr>
        <p:spPr>
          <a:xfrm>
            <a:off x="457200" y="1600200"/>
            <a:ext cx="8229600" cy="4525963"/>
          </a:xfrm>
        </p:spPr>
        <p:txBody>
          <a:bodyPr>
            <a:normAutofit/>
          </a:bodyPr>
          <a:lstStyle>
            <a:lvl1pPr>
              <a:defRPr>
                <a:latin typeface="Trebuchet MS" pitchFamily="34" charset="0"/>
              </a:defRPr>
            </a:lvl1pPr>
          </a:lstStyle>
          <a:p>
            <a:endParaRPr lang="en-US" sz="2800" dirty="0">
              <a:latin typeface="Arial" pitchFamily="34" charset="0"/>
              <a:cs typeface="Arial" pitchFamily="34" charset="0"/>
            </a:endParaRPr>
          </a:p>
        </p:txBody>
      </p:sp>
      <p:sp>
        <p:nvSpPr>
          <p:cNvPr id="9" name="Title 1"/>
          <p:cNvSpPr>
            <a:spLocks noGrp="1"/>
          </p:cNvSpPr>
          <p:nvPr>
            <p:ph type="title"/>
          </p:nvPr>
        </p:nvSpPr>
        <p:spPr>
          <a:xfrm>
            <a:off x="457200" y="274638"/>
            <a:ext cx="8229600" cy="1143000"/>
          </a:xfrm>
        </p:spPr>
        <p:txBody>
          <a:bodyPr>
            <a:normAutofit/>
          </a:bodyPr>
          <a:lstStyle>
            <a:lvl1pPr>
              <a:defRPr sz="4000" b="1">
                <a:solidFill>
                  <a:schemeClr val="bg1"/>
                </a:solidFill>
                <a:effectLst>
                  <a:outerShdw blurRad="38100" dist="38100" dir="2700000" algn="tl">
                    <a:srgbClr val="000000">
                      <a:alpha val="43137"/>
                    </a:srgbClr>
                  </a:outerShdw>
                </a:effectLst>
                <a:latin typeface="Trebuchet MS" pitchFamily="34" charset="0"/>
                <a:cs typeface="Arial"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1955327904"/>
      </p:ext>
    </p:extLst>
  </p:cSld>
  <p:clrMapOvr>
    <a:masterClrMapping/>
  </p:clrMapOvr>
  <p:timing>
    <p:tnLst>
      <p:par>
        <p:cTn id="1" dur="indefinite" restart="never" nodeType="tmRoot"/>
      </p:par>
    </p:tnLst>
  </p:timing>
</p:sldLayout>
</file>

<file path=ppt/slideLayouts/slideLayout1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91136021"/>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preserve="1" userDrawn="1">
  <p:cSld name="Promo Slide">
    <p:bg>
      <p:bgPr>
        <a:solidFill>
          <a:schemeClr val="tx1"/>
        </a:solidFill>
        <a:effectLst/>
      </p:bgPr>
    </p:bg>
    <p:spTree>
      <p:nvGrpSpPr>
        <p:cNvPr id="1" name=""/>
        <p:cNvGrpSpPr/>
        <p:nvPr/>
      </p:nvGrpSpPr>
      <p:grpSpPr>
        <a:xfrm>
          <a:off x="0" y="0"/>
          <a:ext cx="0" cy="0"/>
          <a:chOff x="0" y="0"/>
          <a:chExt cx="0" cy="0"/>
        </a:xfrm>
      </p:grpSpPr>
      <p:pic>
        <p:nvPicPr>
          <p:cNvPr id="5" name="Picture 5" descr="Title-Slide-Background"/>
          <p:cNvPicPr>
            <a:picLocks noChangeAspect="1" noChangeArrowheads="1"/>
          </p:cNvPicPr>
          <p:nvPr userDrawn="1"/>
        </p:nvPicPr>
        <p:blipFill>
          <a:blip r:embed="rId2">
            <a:extLst>
              <a:ext uri="{28A0092B-C50C-407E-A947-70E740481C1C}">
                <a14:useLocalDpi xmlns:a14="http://schemas.microsoft.com/office/drawing/2010/main" val="0"/>
              </a:ext>
            </a:extLst>
          </a:blip>
          <a:srcRect t="1945"/>
          <a:stretch>
            <a:fillRect/>
          </a:stretch>
        </p:blipFill>
        <p:spPr bwMode="auto">
          <a:xfrm>
            <a:off x="0" y="0"/>
            <a:ext cx="9144000" cy="448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 descr="CCO_HIV_RGB.jpg"/>
          <p:cNvPicPr>
            <a:picLocks noChangeAspect="1"/>
          </p:cNvPicPr>
          <p:nvPr userDrawn="1"/>
        </p:nvPicPr>
        <p:blipFill>
          <a:blip r:embed="rId3">
            <a:extLst>
              <a:ext uri="{28A0092B-C50C-407E-A947-70E740481C1C}">
                <a14:useLocalDpi xmlns:a14="http://schemas.microsoft.com/office/drawing/2010/main" val="0"/>
              </a:ext>
            </a:extLst>
          </a:blip>
          <a:srcRect t="45161"/>
          <a:stretch>
            <a:fillRect/>
          </a:stretch>
        </p:blipFill>
        <p:spPr bwMode="auto">
          <a:xfrm>
            <a:off x="5257800" y="5880100"/>
            <a:ext cx="3671888"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82588" y="330200"/>
            <a:ext cx="8464550" cy="1584326"/>
          </a:xfrm>
        </p:spPr>
        <p:txBody>
          <a:bodyPr/>
          <a:lstStyle>
            <a:lvl1pPr algn="ctr">
              <a:defRPr sz="3900">
                <a:solidFill>
                  <a:schemeClr val="tx1"/>
                </a:solidFill>
              </a:defRPr>
            </a:lvl1pPr>
          </a:lstStyle>
          <a:p>
            <a:r>
              <a:rPr lang="en-US" smtClean="0"/>
              <a:t>Click to edit Master title style</a:t>
            </a:r>
            <a:endParaRPr lang="en-US" dirty="0"/>
          </a:p>
        </p:txBody>
      </p:sp>
      <p:sp>
        <p:nvSpPr>
          <p:cNvPr id="8" name="Content Placeholder 7"/>
          <p:cNvSpPr>
            <a:spLocks noGrp="1"/>
          </p:cNvSpPr>
          <p:nvPr>
            <p:ph sz="quarter" idx="10"/>
          </p:nvPr>
        </p:nvSpPr>
        <p:spPr>
          <a:xfrm>
            <a:off x="385763" y="1914525"/>
            <a:ext cx="8462962" cy="2605717"/>
          </a:xfrm>
        </p:spPr>
        <p:txBody>
          <a:bodyPr/>
          <a:lstStyle>
            <a:lvl1pPr marL="0" indent="0">
              <a:buFontTx/>
              <a:buNone/>
              <a:defRPr sz="2000" b="1">
                <a:solidFill>
                  <a:schemeClr val="accent3"/>
                </a:solidFill>
              </a:defRPr>
            </a:lvl1pPr>
            <a:lvl2pPr>
              <a:buFontTx/>
              <a:buNone/>
              <a:defRPr/>
            </a:lvl2pPr>
            <a:lvl3pPr>
              <a:buFontTx/>
              <a:buNone/>
              <a:defRPr/>
            </a:lvl3pPr>
            <a:lvl4pPr>
              <a:buFontTx/>
              <a:buNone/>
              <a:defRPr/>
            </a:lvl4pPr>
            <a:lvl5pPr>
              <a:buFontTx/>
              <a:buNone/>
              <a:defRPr/>
            </a:lvl5pPr>
          </a:lstStyle>
          <a:p>
            <a:pPr lvl="0"/>
            <a:r>
              <a:rPr lang="en-US" smtClean="0"/>
              <a:t>Click to edit Master text styles</a:t>
            </a:r>
          </a:p>
        </p:txBody>
      </p:sp>
      <p:sp>
        <p:nvSpPr>
          <p:cNvPr id="10" name="Content Placeholder 9"/>
          <p:cNvSpPr>
            <a:spLocks noGrp="1"/>
          </p:cNvSpPr>
          <p:nvPr>
            <p:ph sz="quarter" idx="11"/>
          </p:nvPr>
        </p:nvSpPr>
        <p:spPr>
          <a:xfrm>
            <a:off x="385763" y="4856672"/>
            <a:ext cx="8462962" cy="1155939"/>
          </a:xfrm>
        </p:spPr>
        <p:txBody>
          <a:bodyPr/>
          <a:lstStyle>
            <a:lvl1pPr>
              <a:buFontTx/>
              <a:buNone/>
              <a:defRPr sz="2400" b="1">
                <a:solidFill>
                  <a:schemeClr val="accent5"/>
                </a:solidFill>
              </a:defRPr>
            </a:lvl1pPr>
            <a:lvl2pPr>
              <a:buFontTx/>
              <a:buNone/>
              <a:defRPr sz="2400"/>
            </a:lvl2pPr>
            <a:lvl3pPr>
              <a:buFontTx/>
              <a:buNone/>
              <a:defRPr sz="2400"/>
            </a:lvl3pPr>
            <a:lvl4pPr>
              <a:buFontTx/>
              <a:buNone/>
              <a:defRPr sz="2400"/>
            </a:lvl4pPr>
            <a:lvl5pPr>
              <a:buFontTx/>
              <a:buNone/>
              <a:defRPr sz="2400"/>
            </a:lvl5pPr>
          </a:lstStyle>
          <a:p>
            <a:pPr lvl="0"/>
            <a:r>
              <a:rPr lang="en-US" smtClean="0"/>
              <a:t>Click to edit Master text styles</a:t>
            </a:r>
          </a:p>
        </p:txBody>
      </p:sp>
    </p:spTree>
    <p:extLst>
      <p:ext uri="{BB962C8B-B14F-4D97-AF65-F5344CB8AC3E}">
        <p14:creationId xmlns:p14="http://schemas.microsoft.com/office/powerpoint/2010/main" val="2114728264"/>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E81C950-2B97-43A4-98FA-BACF7537B030}" type="datetimeFigureOut">
              <a:rPr lang="en-US" smtClean="0">
                <a:solidFill>
                  <a:prstClr val="black">
                    <a:tint val="75000"/>
                  </a:prstClr>
                </a:solidFill>
                <a:latin typeface="Calibri"/>
              </a:rPr>
              <a:pPr/>
              <a:t>10/23/2015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FDD17475-3B53-4649-907D-57F74E8108D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794798514"/>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sz="28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E81C950-2B97-43A4-98FA-BACF7537B030}" type="datetimeFigureOut">
              <a:rPr lang="en-US" smtClean="0">
                <a:solidFill>
                  <a:prstClr val="black">
                    <a:tint val="75000"/>
                  </a:prstClr>
                </a:solidFill>
                <a:latin typeface="Calibri"/>
              </a:rPr>
              <a:pPr/>
              <a:t>10/23/2015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FDD17475-3B53-4649-907D-57F74E8108D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02517488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E81C950-2B97-43A4-98FA-BACF7537B030}" type="datetimeFigureOut">
              <a:rPr lang="en-US" smtClean="0">
                <a:solidFill>
                  <a:prstClr val="black">
                    <a:tint val="75000"/>
                  </a:prstClr>
                </a:solidFill>
                <a:latin typeface="Calibri"/>
              </a:rPr>
              <a:pPr/>
              <a:t>10/23/2015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FDD17475-3B53-4649-907D-57F74E8108D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858496345"/>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E81C950-2B97-43A4-98FA-BACF7537B030}" type="datetimeFigureOut">
              <a:rPr lang="en-US" smtClean="0">
                <a:solidFill>
                  <a:prstClr val="black">
                    <a:tint val="75000"/>
                  </a:prstClr>
                </a:solidFill>
                <a:latin typeface="Calibri"/>
              </a:rPr>
              <a:pPr/>
              <a:t>10/23/2015</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FDD17475-3B53-4649-907D-57F74E8108D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135788884"/>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E81C950-2B97-43A4-98FA-BACF7537B030}" type="datetimeFigureOut">
              <a:rPr lang="en-US" smtClean="0">
                <a:solidFill>
                  <a:prstClr val="black">
                    <a:tint val="75000"/>
                  </a:prstClr>
                </a:solidFill>
                <a:latin typeface="Calibri"/>
              </a:rPr>
              <a:pPr/>
              <a:t>10/23/2015</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FDD17475-3B53-4649-907D-57F74E8108D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31758888"/>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E81C950-2B97-43A4-98FA-BACF7537B030}" type="datetimeFigureOut">
              <a:rPr lang="en-US" smtClean="0">
                <a:solidFill>
                  <a:prstClr val="black">
                    <a:tint val="75000"/>
                  </a:prstClr>
                </a:solidFill>
                <a:latin typeface="Calibri"/>
              </a:rPr>
              <a:pPr/>
              <a:t>10/23/2015</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FDD17475-3B53-4649-907D-57F74E8108D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140869172"/>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81C950-2B97-43A4-98FA-BACF7537B030}" type="datetimeFigureOut">
              <a:rPr lang="en-US" smtClean="0">
                <a:solidFill>
                  <a:prstClr val="black">
                    <a:tint val="75000"/>
                  </a:prstClr>
                </a:solidFill>
                <a:latin typeface="Calibri"/>
              </a:rPr>
              <a:pPr/>
              <a:t>10/23/2015</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FDD17475-3B53-4649-907D-57F74E8108D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971729341"/>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81C950-2B97-43A4-98FA-BACF7537B030}" type="datetimeFigureOut">
              <a:rPr lang="en-US" smtClean="0">
                <a:solidFill>
                  <a:prstClr val="black">
                    <a:tint val="75000"/>
                  </a:prstClr>
                </a:solidFill>
                <a:latin typeface="Calibri"/>
              </a:rPr>
              <a:pPr/>
              <a:t>10/23/2015</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FDD17475-3B53-4649-907D-57F74E8108D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8796855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1026" name="Picture 2" descr="Z:\Diversity Office\templates\final 1-10-2013\content---alt-tag-small.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p:cNvSpPr>
            <a:spLocks noGrp="1"/>
          </p:cNvSpPr>
          <p:nvPr>
            <p:ph type="dt" sz="half" idx="10"/>
          </p:nvPr>
        </p:nvSpPr>
        <p:spPr>
          <a:xfrm>
            <a:off x="457200" y="6356350"/>
            <a:ext cx="2133600" cy="365125"/>
          </a:xfrm>
          <a:prstGeom prst="rect">
            <a:avLst/>
          </a:prstGeom>
        </p:spPr>
        <p:txBody>
          <a:bodyPr/>
          <a:lstStyle/>
          <a:p>
            <a:fld id="{92D1AE73-0A9B-4C84-B9AC-3C7A19F00B46}" type="datetimeFigureOut">
              <a:rPr lang="en-US" smtClean="0">
                <a:solidFill>
                  <a:srgbClr val="775F55"/>
                </a:solidFill>
              </a:rPr>
              <a:pPr/>
              <a:t>10/23/2015</a:t>
            </a:fld>
            <a:endParaRPr lang="en-US">
              <a:solidFill>
                <a:srgbClr val="775F55"/>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srgbClr val="775F55"/>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F0860A1-AB6F-4BAB-82FB-1A7992A378C0}" type="slidenum">
              <a:rPr lang="en-US" smtClean="0"/>
              <a:pPr/>
              <a:t>‹#›</a:t>
            </a:fld>
            <a:endParaRPr lang="en-US"/>
          </a:p>
        </p:txBody>
      </p:sp>
      <p:sp>
        <p:nvSpPr>
          <p:cNvPr id="7" name="Content Placeholder 2"/>
          <p:cNvSpPr>
            <a:spLocks noGrp="1"/>
          </p:cNvSpPr>
          <p:nvPr>
            <p:ph idx="1"/>
          </p:nvPr>
        </p:nvSpPr>
        <p:spPr>
          <a:xfrm>
            <a:off x="457200" y="1600200"/>
            <a:ext cx="8229600" cy="4525963"/>
          </a:xfrm>
        </p:spPr>
        <p:txBody>
          <a:bodyPr>
            <a:normAutofit/>
          </a:bodyPr>
          <a:lstStyle>
            <a:lvl1pPr>
              <a:defRPr>
                <a:latin typeface="Trebuchet MS" pitchFamily="34" charset="0"/>
              </a:defRPr>
            </a:lvl1pPr>
          </a:lstStyle>
          <a:p>
            <a:endParaRPr lang="en-US" sz="2800" dirty="0">
              <a:latin typeface="Arial" pitchFamily="34" charset="0"/>
              <a:cs typeface="Arial" pitchFamily="34" charset="0"/>
            </a:endParaRPr>
          </a:p>
        </p:txBody>
      </p:sp>
      <p:sp>
        <p:nvSpPr>
          <p:cNvPr id="9" name="Title 1"/>
          <p:cNvSpPr>
            <a:spLocks noGrp="1"/>
          </p:cNvSpPr>
          <p:nvPr>
            <p:ph type="title"/>
          </p:nvPr>
        </p:nvSpPr>
        <p:spPr>
          <a:xfrm>
            <a:off x="457200" y="274638"/>
            <a:ext cx="8229600" cy="1143000"/>
          </a:xfrm>
        </p:spPr>
        <p:txBody>
          <a:bodyPr>
            <a:normAutofit/>
          </a:bodyPr>
          <a:lstStyle>
            <a:lvl1pPr>
              <a:defRPr sz="4000" b="1">
                <a:solidFill>
                  <a:schemeClr val="bg1"/>
                </a:solidFill>
                <a:effectLst>
                  <a:outerShdw blurRad="38100" dist="38100" dir="2700000" algn="tl">
                    <a:srgbClr val="000000">
                      <a:alpha val="43137"/>
                    </a:srgbClr>
                  </a:outerShdw>
                </a:effectLst>
                <a:latin typeface="Trebuchet MS" pitchFamily="34" charset="0"/>
                <a:cs typeface="Arial"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127399900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Layout>
</file>

<file path=ppt/slideLayouts/slideLayout1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81C950-2B97-43A4-98FA-BACF7537B030}" type="datetimeFigureOut">
              <a:rPr lang="en-US" smtClean="0">
                <a:solidFill>
                  <a:prstClr val="black">
                    <a:tint val="75000"/>
                  </a:prstClr>
                </a:solidFill>
                <a:latin typeface="Calibri"/>
              </a:rPr>
              <a:pPr/>
              <a:t>10/23/2015</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FDD17475-3B53-4649-907D-57F74E8108D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944698208"/>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81C950-2B97-43A4-98FA-BACF7537B030}" type="datetimeFigureOut">
              <a:rPr lang="en-US" smtClean="0">
                <a:solidFill>
                  <a:prstClr val="black">
                    <a:tint val="75000"/>
                  </a:prstClr>
                </a:solidFill>
                <a:latin typeface="Calibri"/>
              </a:rPr>
              <a:pPr/>
              <a:t>10/23/2015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FDD17475-3B53-4649-907D-57F74E8108D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507138064"/>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81C950-2B97-43A4-98FA-BACF7537B030}" type="datetimeFigureOut">
              <a:rPr lang="en-US" smtClean="0">
                <a:solidFill>
                  <a:prstClr val="black">
                    <a:tint val="75000"/>
                  </a:prstClr>
                </a:solidFill>
                <a:latin typeface="Calibri"/>
              </a:rPr>
              <a:pPr/>
              <a:t>10/23/2015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FDD17475-3B53-4649-907D-57F74E8108D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150779470"/>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pic>
        <p:nvPicPr>
          <p:cNvPr id="1026" name="Picture 2" descr="Z:\Diversity Office\templates\final 1-10-2013\content---alt-tag-small.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b="10695"/>
          <a:stretch/>
        </p:blipFill>
        <p:spPr bwMode="auto">
          <a:xfrm>
            <a:off x="0" y="0"/>
            <a:ext cx="9144000" cy="6124575"/>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p:cNvSpPr>
            <a:spLocks noGrp="1"/>
          </p:cNvSpPr>
          <p:nvPr>
            <p:ph type="dt" sz="half" idx="10"/>
          </p:nvPr>
        </p:nvSpPr>
        <p:spPr>
          <a:xfrm>
            <a:off x="457200" y="6356350"/>
            <a:ext cx="2133600" cy="365125"/>
          </a:xfrm>
          <a:prstGeom prst="rect">
            <a:avLst/>
          </a:prstGeom>
        </p:spPr>
        <p:txBody>
          <a:bodyPr/>
          <a:lstStyle/>
          <a:p>
            <a:fld id="{92D1AE73-0A9B-4C84-B9AC-3C7A19F00B46}" type="datetimeFigureOut">
              <a:rPr lang="en-US" smtClean="0">
                <a:solidFill>
                  <a:srgbClr val="775F55"/>
                </a:solidFill>
              </a:rPr>
              <a:pPr/>
              <a:t>10/23/2015</a:t>
            </a:fld>
            <a:endParaRPr lang="en-US">
              <a:solidFill>
                <a:srgbClr val="775F55"/>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srgbClr val="775F55"/>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F0860A1-AB6F-4BAB-82FB-1A7992A378C0}" type="slidenum">
              <a:rPr lang="en-US" smtClean="0"/>
              <a:pPr/>
              <a:t>‹#›</a:t>
            </a:fld>
            <a:endParaRPr lang="en-US"/>
          </a:p>
        </p:txBody>
      </p:sp>
      <p:sp>
        <p:nvSpPr>
          <p:cNvPr id="7" name="Content Placeholder 2"/>
          <p:cNvSpPr>
            <a:spLocks noGrp="1"/>
          </p:cNvSpPr>
          <p:nvPr>
            <p:ph idx="1"/>
          </p:nvPr>
        </p:nvSpPr>
        <p:spPr>
          <a:xfrm>
            <a:off x="457200" y="1600200"/>
            <a:ext cx="8229600" cy="4525963"/>
          </a:xfrm>
        </p:spPr>
        <p:txBody>
          <a:bodyPr>
            <a:normAutofit/>
          </a:bodyPr>
          <a:lstStyle>
            <a:lvl1pPr>
              <a:defRPr>
                <a:latin typeface="Trebuchet MS" pitchFamily="34" charset="0"/>
              </a:defRPr>
            </a:lvl1pPr>
          </a:lstStyle>
          <a:p>
            <a:endParaRPr lang="en-US" sz="2800" dirty="0">
              <a:latin typeface="Arial" pitchFamily="34" charset="0"/>
              <a:cs typeface="Arial" pitchFamily="34" charset="0"/>
            </a:endParaRPr>
          </a:p>
        </p:txBody>
      </p:sp>
      <p:sp>
        <p:nvSpPr>
          <p:cNvPr id="9" name="Title 1"/>
          <p:cNvSpPr>
            <a:spLocks noGrp="1"/>
          </p:cNvSpPr>
          <p:nvPr>
            <p:ph type="title"/>
          </p:nvPr>
        </p:nvSpPr>
        <p:spPr>
          <a:xfrm>
            <a:off x="457200" y="274638"/>
            <a:ext cx="8229600" cy="1143000"/>
          </a:xfrm>
        </p:spPr>
        <p:txBody>
          <a:bodyPr>
            <a:normAutofit/>
          </a:bodyPr>
          <a:lstStyle>
            <a:lvl1pPr>
              <a:defRPr sz="4000" b="1">
                <a:solidFill>
                  <a:schemeClr val="bg1"/>
                </a:solidFill>
                <a:effectLst>
                  <a:outerShdw blurRad="38100" dist="38100" dir="2700000" algn="tl">
                    <a:srgbClr val="000000">
                      <a:alpha val="43137"/>
                    </a:srgbClr>
                  </a:outerShdw>
                </a:effectLst>
                <a:latin typeface="Trebuchet MS" pitchFamily="34" charset="0"/>
                <a:cs typeface="Arial"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3919323375"/>
      </p:ext>
    </p:extLst>
  </p:cSld>
  <p:clrMapOvr>
    <a:masterClrMapping/>
  </p:clrMapOvr>
  <p:timing>
    <p:tnLst>
      <p:par>
        <p:cTn id="1" dur="indefinite" restart="never" nodeType="tmRoot"/>
      </p:par>
    </p:tnLst>
  </p:timing>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E81C950-2B97-43A4-98FA-BACF7537B030}" type="datetimeFigureOut">
              <a:rPr lang="en-US" smtClean="0">
                <a:solidFill>
                  <a:prstClr val="black">
                    <a:tint val="75000"/>
                  </a:prstClr>
                </a:solidFill>
                <a:latin typeface="Calibri"/>
              </a:rPr>
              <a:pPr/>
              <a:t>10/23/2015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FDD17475-3B53-4649-907D-57F74E8108D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689163851"/>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sz="28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E81C950-2B97-43A4-98FA-BACF7537B030}" type="datetimeFigureOut">
              <a:rPr lang="en-US" smtClean="0">
                <a:solidFill>
                  <a:prstClr val="black">
                    <a:tint val="75000"/>
                  </a:prstClr>
                </a:solidFill>
                <a:latin typeface="Calibri"/>
              </a:rPr>
              <a:pPr/>
              <a:t>10/23/2015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FDD17475-3B53-4649-907D-57F74E8108D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713773111"/>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E81C950-2B97-43A4-98FA-BACF7537B030}" type="datetimeFigureOut">
              <a:rPr lang="en-US" smtClean="0">
                <a:solidFill>
                  <a:prstClr val="black">
                    <a:tint val="75000"/>
                  </a:prstClr>
                </a:solidFill>
                <a:latin typeface="Calibri"/>
              </a:rPr>
              <a:pPr/>
              <a:t>10/23/2015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FDD17475-3B53-4649-907D-57F74E8108D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55915994"/>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E81C950-2B97-43A4-98FA-BACF7537B030}" type="datetimeFigureOut">
              <a:rPr lang="en-US" smtClean="0">
                <a:solidFill>
                  <a:prstClr val="black">
                    <a:tint val="75000"/>
                  </a:prstClr>
                </a:solidFill>
                <a:latin typeface="Calibri"/>
              </a:rPr>
              <a:pPr/>
              <a:t>10/23/2015</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FDD17475-3B53-4649-907D-57F74E8108D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569646717"/>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E81C950-2B97-43A4-98FA-BACF7537B030}" type="datetimeFigureOut">
              <a:rPr lang="en-US" smtClean="0">
                <a:solidFill>
                  <a:prstClr val="black">
                    <a:tint val="75000"/>
                  </a:prstClr>
                </a:solidFill>
                <a:latin typeface="Calibri"/>
              </a:rPr>
              <a:pPr/>
              <a:t>10/23/2015</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FDD17475-3B53-4649-907D-57F74E8108D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631975502"/>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E81C950-2B97-43A4-98FA-BACF7537B030}" type="datetimeFigureOut">
              <a:rPr lang="en-US" smtClean="0">
                <a:solidFill>
                  <a:prstClr val="black">
                    <a:tint val="75000"/>
                  </a:prstClr>
                </a:solidFill>
                <a:latin typeface="Calibri"/>
              </a:rPr>
              <a:pPr/>
              <a:t>10/23/2015</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FDD17475-3B53-4649-907D-57F74E8108D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4865949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pic>
        <p:nvPicPr>
          <p:cNvPr id="1026" name="Picture 2" descr="Z:\Diversity Office\templates\final 1-10-2013\content---alt-tag-small.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p:cNvSpPr>
            <a:spLocks noGrp="1"/>
          </p:cNvSpPr>
          <p:nvPr>
            <p:ph type="dt" sz="half" idx="10"/>
          </p:nvPr>
        </p:nvSpPr>
        <p:spPr>
          <a:xfrm>
            <a:off x="457200" y="6356350"/>
            <a:ext cx="2133600" cy="365125"/>
          </a:xfrm>
          <a:prstGeom prst="rect">
            <a:avLst/>
          </a:prstGeom>
        </p:spPr>
        <p:txBody>
          <a:bodyPr/>
          <a:lstStyle/>
          <a:p>
            <a:fld id="{92D1AE73-0A9B-4C84-B9AC-3C7A19F00B46}" type="datetimeFigureOut">
              <a:rPr lang="en-US" smtClean="0">
                <a:solidFill>
                  <a:srgbClr val="775F55"/>
                </a:solidFill>
              </a:rPr>
              <a:pPr/>
              <a:t>10/23/2015</a:t>
            </a:fld>
            <a:endParaRPr lang="en-US">
              <a:solidFill>
                <a:srgbClr val="775F55"/>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srgbClr val="775F55"/>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F0860A1-AB6F-4BAB-82FB-1A7992A378C0}" type="slidenum">
              <a:rPr lang="en-US" smtClean="0"/>
              <a:pPr/>
              <a:t>‹#›</a:t>
            </a:fld>
            <a:endParaRPr lang="en-US"/>
          </a:p>
        </p:txBody>
      </p:sp>
      <p:sp>
        <p:nvSpPr>
          <p:cNvPr id="7" name="Content Placeholder 2"/>
          <p:cNvSpPr>
            <a:spLocks noGrp="1"/>
          </p:cNvSpPr>
          <p:nvPr>
            <p:ph idx="1"/>
          </p:nvPr>
        </p:nvSpPr>
        <p:spPr>
          <a:xfrm>
            <a:off x="457200" y="1600200"/>
            <a:ext cx="8229600" cy="4525963"/>
          </a:xfrm>
        </p:spPr>
        <p:txBody>
          <a:bodyPr>
            <a:normAutofit/>
          </a:bodyPr>
          <a:lstStyle>
            <a:lvl1pPr>
              <a:defRPr>
                <a:latin typeface="Trebuchet MS" pitchFamily="34" charset="0"/>
              </a:defRPr>
            </a:lvl1pPr>
          </a:lstStyle>
          <a:p>
            <a:endParaRPr lang="en-US" sz="2800" dirty="0">
              <a:latin typeface="Arial" pitchFamily="34" charset="0"/>
              <a:cs typeface="Arial" pitchFamily="34" charset="0"/>
            </a:endParaRPr>
          </a:p>
        </p:txBody>
      </p:sp>
      <p:sp>
        <p:nvSpPr>
          <p:cNvPr id="9" name="Title 1"/>
          <p:cNvSpPr>
            <a:spLocks noGrp="1"/>
          </p:cNvSpPr>
          <p:nvPr>
            <p:ph type="title"/>
          </p:nvPr>
        </p:nvSpPr>
        <p:spPr>
          <a:xfrm>
            <a:off x="457200" y="274638"/>
            <a:ext cx="8229600" cy="1143000"/>
          </a:xfrm>
        </p:spPr>
        <p:txBody>
          <a:bodyPr>
            <a:normAutofit/>
          </a:bodyPr>
          <a:lstStyle>
            <a:lvl1pPr>
              <a:defRPr sz="4000" b="1">
                <a:solidFill>
                  <a:schemeClr val="bg1"/>
                </a:solidFill>
                <a:effectLst>
                  <a:outerShdw blurRad="38100" dist="38100" dir="2700000" algn="tl">
                    <a:srgbClr val="000000">
                      <a:alpha val="43137"/>
                    </a:srgbClr>
                  </a:outerShdw>
                </a:effectLst>
                <a:latin typeface="Trebuchet MS" pitchFamily="34" charset="0"/>
                <a:cs typeface="Arial"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126884078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81C950-2B97-43A4-98FA-BACF7537B030}" type="datetimeFigureOut">
              <a:rPr lang="en-US" smtClean="0">
                <a:solidFill>
                  <a:prstClr val="black">
                    <a:tint val="75000"/>
                  </a:prstClr>
                </a:solidFill>
                <a:latin typeface="Calibri"/>
              </a:rPr>
              <a:pPr/>
              <a:t>10/23/2015</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FDD17475-3B53-4649-907D-57F74E8108D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022644820"/>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81C950-2B97-43A4-98FA-BACF7537B030}" type="datetimeFigureOut">
              <a:rPr lang="en-US" smtClean="0">
                <a:solidFill>
                  <a:prstClr val="black">
                    <a:tint val="75000"/>
                  </a:prstClr>
                </a:solidFill>
                <a:latin typeface="Calibri"/>
              </a:rPr>
              <a:pPr/>
              <a:t>10/23/2015</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FDD17475-3B53-4649-907D-57F74E8108D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557173928"/>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81C950-2B97-43A4-98FA-BACF7537B030}" type="datetimeFigureOut">
              <a:rPr lang="en-US" smtClean="0">
                <a:solidFill>
                  <a:prstClr val="black">
                    <a:tint val="75000"/>
                  </a:prstClr>
                </a:solidFill>
                <a:latin typeface="Calibri"/>
              </a:rPr>
              <a:pPr/>
              <a:t>10/23/2015</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FDD17475-3B53-4649-907D-57F74E8108D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443926693"/>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81C950-2B97-43A4-98FA-BACF7537B030}" type="datetimeFigureOut">
              <a:rPr lang="en-US" smtClean="0">
                <a:solidFill>
                  <a:prstClr val="black">
                    <a:tint val="75000"/>
                  </a:prstClr>
                </a:solidFill>
                <a:latin typeface="Calibri"/>
              </a:rPr>
              <a:pPr/>
              <a:t>10/23/2015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FDD17475-3B53-4649-907D-57F74E8108D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790091295"/>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81C950-2B97-43A4-98FA-BACF7537B030}" type="datetimeFigureOut">
              <a:rPr lang="en-US" smtClean="0">
                <a:solidFill>
                  <a:prstClr val="black">
                    <a:tint val="75000"/>
                  </a:prstClr>
                </a:solidFill>
                <a:latin typeface="Calibri"/>
              </a:rPr>
              <a:pPr/>
              <a:t>10/23/2015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FDD17475-3B53-4649-907D-57F74E8108D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998280666"/>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F570826D-5C7C-42A3-98DC-097B894263A0}" type="datetimeFigureOut">
              <a:rPr lang="en-US" smtClean="0"/>
              <a:pPr/>
              <a:t>10/23/2015</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solidFill>
                <a:srgbClr val="EBDDC3"/>
              </a:solidFill>
            </a:endParaRPr>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DF55F1CA-8D01-4A04-8D3F-E7757E36F7C6}" type="slidenum">
              <a:rPr lang="en-US" smtClean="0">
                <a:solidFill>
                  <a:srgbClr val="EBDDC3"/>
                </a:solidFill>
              </a:rPr>
              <a:pPr/>
              <a:t>‹#›</a:t>
            </a:fld>
            <a:endParaRPr lang="en-US">
              <a:solidFill>
                <a:srgbClr val="EBDDC3"/>
              </a:solidFill>
            </a:endParaRPr>
          </a:p>
        </p:txBody>
      </p:sp>
    </p:spTree>
    <p:extLst>
      <p:ext uri="{BB962C8B-B14F-4D97-AF65-F5344CB8AC3E}">
        <p14:creationId xmlns:p14="http://schemas.microsoft.com/office/powerpoint/2010/main" val="2807886216"/>
      </p:ext>
    </p:extLst>
  </p:cSld>
  <p:clrMapOvr>
    <a:overrideClrMapping bg1="dk1" tx1="lt1" bg2="dk2" tx2="lt2" accent1="accent1" accent2="accent2" accent3="accent3" accent4="accent4" accent5="accent5" accent6="accent6" hlink="hlink" folHlink="folHlink"/>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F570826D-5C7C-42A3-98DC-097B894263A0}" type="datetimeFigureOut">
              <a:rPr lang="en-US" smtClean="0">
                <a:solidFill>
                  <a:srgbClr val="775F55"/>
                </a:solidFill>
              </a:rPr>
              <a:pPr/>
              <a:t>10/23/2015</a:t>
            </a:fld>
            <a:endParaRPr lang="en-US">
              <a:solidFill>
                <a:srgbClr val="775F55"/>
              </a:solidFill>
            </a:endParaRPr>
          </a:p>
        </p:txBody>
      </p:sp>
      <p:sp>
        <p:nvSpPr>
          <p:cNvPr id="5" name="Footer Placeholder 4"/>
          <p:cNvSpPr>
            <a:spLocks noGrp="1"/>
          </p:cNvSpPr>
          <p:nvPr>
            <p:ph type="ftr" sz="quarter" idx="11"/>
          </p:nvPr>
        </p:nvSpPr>
        <p:spPr/>
        <p:txBody>
          <a:bodyPr/>
          <a:lstStyle/>
          <a:p>
            <a:endParaRPr lang="en-US">
              <a:solidFill>
                <a:srgbClr val="775F55"/>
              </a:solidFill>
            </a:endParaRPr>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DF55F1CA-8D01-4A04-8D3F-E7757E36F7C6}" type="slidenum">
              <a:rPr lang="en-US" smtClean="0"/>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983559161"/>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F570826D-5C7C-42A3-98DC-097B894263A0}" type="datetimeFigureOut">
              <a:rPr lang="en-US" smtClean="0">
                <a:solidFill>
                  <a:srgbClr val="775F55"/>
                </a:solidFill>
              </a:rPr>
              <a:pPr/>
              <a:t>10/23/2015</a:t>
            </a:fld>
            <a:endParaRPr lang="en-US">
              <a:solidFill>
                <a:srgbClr val="775F55"/>
              </a:solidFill>
            </a:endParaRPr>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DF55F1CA-8D01-4A04-8D3F-E7757E36F7C6}" type="slidenum">
              <a:rPr lang="en-US" smtClean="0"/>
              <a:pPr/>
              <a:t>‹#›</a:t>
            </a:fld>
            <a:endParaRPr lang="en-US"/>
          </a:p>
        </p:txBody>
      </p:sp>
      <p:sp>
        <p:nvSpPr>
          <p:cNvPr id="14" name="Footer Placeholder 13"/>
          <p:cNvSpPr>
            <a:spLocks noGrp="1"/>
          </p:cNvSpPr>
          <p:nvPr>
            <p:ph type="ftr" sz="quarter" idx="12"/>
          </p:nvPr>
        </p:nvSpPr>
        <p:spPr/>
        <p:txBody>
          <a:bodyPr/>
          <a:lstStyle/>
          <a:p>
            <a:endParaRPr lang="en-US">
              <a:solidFill>
                <a:srgbClr val="775F55"/>
              </a:solidFill>
            </a:endParaRPr>
          </a:p>
        </p:txBody>
      </p:sp>
    </p:spTree>
    <p:extLst>
      <p:ext uri="{BB962C8B-B14F-4D97-AF65-F5344CB8AC3E}">
        <p14:creationId xmlns:p14="http://schemas.microsoft.com/office/powerpoint/2010/main" val="2011956785"/>
      </p:ext>
    </p:extLst>
  </p:cSld>
  <p:clrMapOvr>
    <a:overrideClrMapping bg1="lt1" tx1="dk1" bg2="lt2" tx2="dk2" accent1="accent1" accent2="accent2" accent3="accent3" accent4="accent4" accent5="accent5" accent6="accent6" hlink="hlink" folHlink="folHlink"/>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F570826D-5C7C-42A3-98DC-097B894263A0}" type="datetimeFigureOut">
              <a:rPr lang="en-US" smtClean="0">
                <a:solidFill>
                  <a:srgbClr val="775F55"/>
                </a:solidFill>
              </a:rPr>
              <a:pPr/>
              <a:t>10/23/2015</a:t>
            </a:fld>
            <a:endParaRPr lang="en-US">
              <a:solidFill>
                <a:srgbClr val="775F55"/>
              </a:solidFill>
            </a:endParaRPr>
          </a:p>
        </p:txBody>
      </p:sp>
      <p:sp>
        <p:nvSpPr>
          <p:cNvPr id="10" name="Slide Number Placeholder 9"/>
          <p:cNvSpPr>
            <a:spLocks noGrp="1"/>
          </p:cNvSpPr>
          <p:nvPr>
            <p:ph type="sldNum" sz="quarter" idx="16"/>
          </p:nvPr>
        </p:nvSpPr>
        <p:spPr/>
        <p:txBody>
          <a:bodyPr rtlCol="0"/>
          <a:lstStyle/>
          <a:p>
            <a:fld id="{DF55F1CA-8D01-4A04-8D3F-E7757E36F7C6}"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solidFill>
                <a:srgbClr val="775F55"/>
              </a:solidFill>
            </a:endParaRPr>
          </a:p>
        </p:txBody>
      </p:sp>
    </p:spTree>
    <p:extLst>
      <p:ext uri="{BB962C8B-B14F-4D97-AF65-F5344CB8AC3E}">
        <p14:creationId xmlns:p14="http://schemas.microsoft.com/office/powerpoint/2010/main" val="181431245"/>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F570826D-5C7C-42A3-98DC-097B894263A0}" type="datetimeFigureOut">
              <a:rPr lang="en-US" smtClean="0">
                <a:solidFill>
                  <a:srgbClr val="775F55"/>
                </a:solidFill>
              </a:rPr>
              <a:pPr/>
              <a:t>10/23/2015</a:t>
            </a:fld>
            <a:endParaRPr lang="en-US">
              <a:solidFill>
                <a:srgbClr val="775F55"/>
              </a:solidFill>
            </a:endParaRPr>
          </a:p>
        </p:txBody>
      </p:sp>
      <p:sp>
        <p:nvSpPr>
          <p:cNvPr id="12" name="Slide Number Placeholder 11"/>
          <p:cNvSpPr>
            <a:spLocks noGrp="1"/>
          </p:cNvSpPr>
          <p:nvPr>
            <p:ph type="sldNum" sz="quarter" idx="16"/>
          </p:nvPr>
        </p:nvSpPr>
        <p:spPr/>
        <p:txBody>
          <a:bodyPr rtlCol="0"/>
          <a:lstStyle/>
          <a:p>
            <a:fld id="{DF55F1CA-8D01-4A04-8D3F-E7757E36F7C6}"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solidFill>
                <a:srgbClr val="775F55"/>
              </a:solidFill>
            </a:endParaRPr>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extLst>
      <p:ext uri="{BB962C8B-B14F-4D97-AF65-F5344CB8AC3E}">
        <p14:creationId xmlns:p14="http://schemas.microsoft.com/office/powerpoint/2010/main" val="3344314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370012"/>
            <a:ext cx="8229600" cy="484064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10" hasCustomPrompt="1"/>
          </p:nvPr>
        </p:nvSpPr>
        <p:spPr>
          <a:xfrm>
            <a:off x="457201" y="6224768"/>
            <a:ext cx="6937022" cy="361950"/>
          </a:xfrm>
        </p:spPr>
        <p:txBody>
          <a:bodyPr>
            <a:noAutofit/>
          </a:bodyPr>
          <a:lstStyle>
            <a:lvl1pPr marL="0" indent="0">
              <a:buNone/>
              <a:defRPr sz="1200">
                <a:solidFill>
                  <a:schemeClr val="bg1">
                    <a:lumMod val="50000"/>
                  </a:schemeClr>
                </a:solidFill>
              </a:defRPr>
            </a:lvl1pPr>
          </a:lstStyle>
          <a:p>
            <a:pPr lvl="0"/>
            <a:r>
              <a:rPr lang="en-US" dirty="0" smtClean="0"/>
              <a:t>reference</a:t>
            </a:r>
            <a:endParaRPr lang="en-US" dirty="0"/>
          </a:p>
        </p:txBody>
      </p:sp>
    </p:spTree>
    <p:extLst>
      <p:ext uri="{BB962C8B-B14F-4D97-AF65-F5344CB8AC3E}">
        <p14:creationId xmlns:p14="http://schemas.microsoft.com/office/powerpoint/2010/main" val="364814457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F570826D-5C7C-42A3-98DC-097B894263A0}" type="datetimeFigureOut">
              <a:rPr lang="en-US" smtClean="0">
                <a:solidFill>
                  <a:srgbClr val="775F55"/>
                </a:solidFill>
              </a:rPr>
              <a:pPr/>
              <a:t>10/23/2015</a:t>
            </a:fld>
            <a:endParaRPr lang="en-US">
              <a:solidFill>
                <a:srgbClr val="775F55"/>
              </a:solidFill>
            </a:endParaRPr>
          </a:p>
        </p:txBody>
      </p:sp>
      <p:sp>
        <p:nvSpPr>
          <p:cNvPr id="4" name="Footer Placeholder 3"/>
          <p:cNvSpPr>
            <a:spLocks noGrp="1"/>
          </p:cNvSpPr>
          <p:nvPr>
            <p:ph type="ftr" sz="quarter" idx="11"/>
          </p:nvPr>
        </p:nvSpPr>
        <p:spPr/>
        <p:txBody>
          <a:bodyPr/>
          <a:lstStyle/>
          <a:p>
            <a:endParaRPr lang="en-US">
              <a:solidFill>
                <a:srgbClr val="775F55"/>
              </a:solidFill>
            </a:endParaRPr>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DF55F1CA-8D01-4A04-8D3F-E7757E36F7C6}" type="slidenum">
              <a:rPr lang="en-US" smtClean="0"/>
              <a:pPr/>
              <a:t>‹#›</a:t>
            </a:fld>
            <a:endParaRPr lang="en-US"/>
          </a:p>
        </p:txBody>
      </p:sp>
    </p:spTree>
    <p:extLst>
      <p:ext uri="{BB962C8B-B14F-4D97-AF65-F5344CB8AC3E}">
        <p14:creationId xmlns:p14="http://schemas.microsoft.com/office/powerpoint/2010/main" val="474949028"/>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70826D-5C7C-42A3-98DC-097B894263A0}" type="datetimeFigureOut">
              <a:rPr lang="en-US" smtClean="0">
                <a:solidFill>
                  <a:srgbClr val="775F55"/>
                </a:solidFill>
              </a:rPr>
              <a:pPr/>
              <a:t>10/23/2015</a:t>
            </a:fld>
            <a:endParaRPr lang="en-US">
              <a:solidFill>
                <a:srgbClr val="775F55"/>
              </a:solidFill>
            </a:endParaRPr>
          </a:p>
        </p:txBody>
      </p:sp>
      <p:sp>
        <p:nvSpPr>
          <p:cNvPr id="3" name="Footer Placeholder 2"/>
          <p:cNvSpPr>
            <a:spLocks noGrp="1"/>
          </p:cNvSpPr>
          <p:nvPr>
            <p:ph type="ftr" sz="quarter" idx="11"/>
          </p:nvPr>
        </p:nvSpPr>
        <p:spPr/>
        <p:txBody>
          <a:bodyPr/>
          <a:lstStyle/>
          <a:p>
            <a:endParaRPr lang="en-US">
              <a:solidFill>
                <a:srgbClr val="775F55"/>
              </a:solidFill>
            </a:endParaRPr>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DF55F1CA-8D01-4A04-8D3F-E7757E36F7C6}" type="slidenum">
              <a:rPr lang="en-US" smtClean="0">
                <a:solidFill>
                  <a:srgbClr val="775F55"/>
                </a:solidFill>
              </a:rPr>
              <a:pPr/>
              <a:t>‹#›</a:t>
            </a:fld>
            <a:endParaRPr lang="en-US">
              <a:solidFill>
                <a:srgbClr val="775F55"/>
              </a:solidFill>
            </a:endParaRPr>
          </a:p>
        </p:txBody>
      </p:sp>
    </p:spTree>
    <p:extLst>
      <p:ext uri="{BB962C8B-B14F-4D97-AF65-F5344CB8AC3E}">
        <p14:creationId xmlns:p14="http://schemas.microsoft.com/office/powerpoint/2010/main" val="1463446994"/>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F570826D-5C7C-42A3-98DC-097B894263A0}" type="datetimeFigureOut">
              <a:rPr lang="en-US" smtClean="0">
                <a:solidFill>
                  <a:srgbClr val="775F55"/>
                </a:solidFill>
              </a:rPr>
              <a:pPr/>
              <a:t>10/23/2015</a:t>
            </a:fld>
            <a:endParaRPr lang="en-US">
              <a:solidFill>
                <a:srgbClr val="775F55"/>
              </a:solidFill>
            </a:endParaRPr>
          </a:p>
        </p:txBody>
      </p:sp>
      <p:sp>
        <p:nvSpPr>
          <p:cNvPr id="6" name="Footer Placeholder 5"/>
          <p:cNvSpPr>
            <a:spLocks noGrp="1"/>
          </p:cNvSpPr>
          <p:nvPr>
            <p:ph type="ftr" sz="quarter" idx="11"/>
          </p:nvPr>
        </p:nvSpPr>
        <p:spPr/>
        <p:txBody>
          <a:bodyPr/>
          <a:lstStyle/>
          <a:p>
            <a:endParaRPr lang="en-US">
              <a:solidFill>
                <a:srgbClr val="775F55"/>
              </a:solidFill>
            </a:endParaRPr>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DF55F1CA-8D01-4A04-8D3F-E7757E36F7C6}" type="slidenum">
              <a:rPr lang="en-US" smtClean="0"/>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3259145564"/>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Date Placeholder 11"/>
          <p:cNvSpPr>
            <a:spLocks noGrp="1"/>
          </p:cNvSpPr>
          <p:nvPr>
            <p:ph type="dt" sz="half" idx="10"/>
          </p:nvPr>
        </p:nvSpPr>
        <p:spPr>
          <a:xfrm>
            <a:off x="6248400" y="6248400"/>
            <a:ext cx="2667000" cy="365125"/>
          </a:xfrm>
        </p:spPr>
        <p:txBody>
          <a:bodyPr rtlCol="0"/>
          <a:lstStyle/>
          <a:p>
            <a:fld id="{F570826D-5C7C-42A3-98DC-097B894263A0}" type="datetimeFigureOut">
              <a:rPr lang="en-US" smtClean="0">
                <a:solidFill>
                  <a:srgbClr val="775F55"/>
                </a:solidFill>
              </a:rPr>
              <a:pPr/>
              <a:t>10/23/2015</a:t>
            </a:fld>
            <a:endParaRPr lang="en-US">
              <a:solidFill>
                <a:srgbClr val="775F55"/>
              </a:solidFill>
            </a:endParaRPr>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DF55F1CA-8D01-4A04-8D3F-E7757E36F7C6}" type="slidenum">
              <a:rPr lang="en-US" smtClean="0"/>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solidFill>
                <a:srgbClr val="775F55"/>
              </a:solidFill>
            </a:endParaRPr>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extLst>
      <p:ext uri="{BB962C8B-B14F-4D97-AF65-F5344CB8AC3E}">
        <p14:creationId xmlns:p14="http://schemas.microsoft.com/office/powerpoint/2010/main" val="3966227088"/>
      </p:ext>
    </p:extLst>
  </p:cSld>
  <p:clrMapOvr>
    <a:overrideClrMapping bg1="lt1" tx1="dk1" bg2="lt2" tx2="dk2" accent1="accent1" accent2="accent2" accent3="accent3" accent4="accent4" accent5="accent5" accent6="accent6" hlink="hlink" folHlink="folHlink"/>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570826D-5C7C-42A3-98DC-097B894263A0}" type="datetimeFigureOut">
              <a:rPr lang="en-US" smtClean="0">
                <a:solidFill>
                  <a:srgbClr val="775F55"/>
                </a:solidFill>
              </a:rPr>
              <a:pPr/>
              <a:t>10/23/2015</a:t>
            </a:fld>
            <a:endParaRPr lang="en-US">
              <a:solidFill>
                <a:srgbClr val="775F55"/>
              </a:solidFill>
            </a:endParaRPr>
          </a:p>
        </p:txBody>
      </p:sp>
      <p:sp>
        <p:nvSpPr>
          <p:cNvPr id="5" name="Footer Placeholder 4"/>
          <p:cNvSpPr>
            <a:spLocks noGrp="1"/>
          </p:cNvSpPr>
          <p:nvPr>
            <p:ph type="ftr" sz="quarter" idx="11"/>
          </p:nvPr>
        </p:nvSpPr>
        <p:spPr/>
        <p:txBody>
          <a:bodyPr/>
          <a:lstStyle/>
          <a:p>
            <a:endParaRPr lang="en-US">
              <a:solidFill>
                <a:srgbClr val="775F55"/>
              </a:solidFill>
            </a:endParaRPr>
          </a:p>
        </p:txBody>
      </p:sp>
      <p:sp>
        <p:nvSpPr>
          <p:cNvPr id="6" name="Slide Number Placeholder 5"/>
          <p:cNvSpPr>
            <a:spLocks noGrp="1"/>
          </p:cNvSpPr>
          <p:nvPr>
            <p:ph type="sldNum" sz="quarter" idx="12"/>
          </p:nvPr>
        </p:nvSpPr>
        <p:spPr/>
        <p:txBody>
          <a:bodyPr/>
          <a:lstStyle/>
          <a:p>
            <a:fld id="{DF55F1CA-8D01-4A04-8D3F-E7757E36F7C6}" type="slidenum">
              <a:rPr lang="en-US" smtClean="0"/>
              <a:pPr/>
              <a:t>‹#›</a:t>
            </a:fld>
            <a:endParaRPr lang="en-US"/>
          </a:p>
        </p:txBody>
      </p:sp>
    </p:spTree>
    <p:extLst>
      <p:ext uri="{BB962C8B-B14F-4D97-AF65-F5344CB8AC3E}">
        <p14:creationId xmlns:p14="http://schemas.microsoft.com/office/powerpoint/2010/main" val="3644066644"/>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F570826D-5C7C-42A3-98DC-097B894263A0}" type="datetimeFigureOut">
              <a:rPr lang="en-US" smtClean="0">
                <a:solidFill>
                  <a:srgbClr val="775F55"/>
                </a:solidFill>
              </a:rPr>
              <a:pPr/>
              <a:t>10/23/2015</a:t>
            </a:fld>
            <a:endParaRPr lang="en-US">
              <a:solidFill>
                <a:srgbClr val="775F55"/>
              </a:solidFill>
            </a:endParaRPr>
          </a:p>
        </p:txBody>
      </p:sp>
      <p:sp>
        <p:nvSpPr>
          <p:cNvPr id="5" name="Footer Placeholder 4"/>
          <p:cNvSpPr>
            <a:spLocks noGrp="1"/>
          </p:cNvSpPr>
          <p:nvPr>
            <p:ph type="ftr" sz="quarter" idx="11"/>
          </p:nvPr>
        </p:nvSpPr>
        <p:spPr>
          <a:xfrm>
            <a:off x="457201" y="6248207"/>
            <a:ext cx="5573483" cy="365125"/>
          </a:xfrm>
        </p:spPr>
        <p:txBody>
          <a:bodyPr/>
          <a:lstStyle/>
          <a:p>
            <a:endParaRPr lang="en-US">
              <a:solidFill>
                <a:srgbClr val="775F55"/>
              </a:solidFill>
            </a:endParaRPr>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Slide Number Placeholder 5"/>
          <p:cNvSpPr>
            <a:spLocks noGrp="1"/>
          </p:cNvSpPr>
          <p:nvPr>
            <p:ph type="sldNum" sz="quarter" idx="12"/>
          </p:nvPr>
        </p:nvSpPr>
        <p:spPr>
          <a:xfrm rot="5400000">
            <a:off x="5989638" y="144462"/>
            <a:ext cx="533400" cy="244476"/>
          </a:xfrm>
        </p:spPr>
        <p:txBody>
          <a:bodyPr/>
          <a:lstStyle/>
          <a:p>
            <a:fld id="{DF55F1CA-8D01-4A04-8D3F-E7757E36F7C6}" type="slidenum">
              <a:rPr lang="en-US" smtClean="0"/>
              <a:pPr/>
              <a:t>‹#›</a:t>
            </a:fld>
            <a:endParaRPr lang="en-US"/>
          </a:p>
        </p:txBody>
      </p:sp>
    </p:spTree>
    <p:extLst>
      <p:ext uri="{BB962C8B-B14F-4D97-AF65-F5344CB8AC3E}">
        <p14:creationId xmlns:p14="http://schemas.microsoft.com/office/powerpoint/2010/main" val="2783329742"/>
      </p:ext>
    </p:extLst>
  </p:cSld>
  <p:clrMapOvr>
    <a:overrideClrMapping bg1="lt1" tx1="dk1" bg2="lt2" tx2="dk2" accent1="accent1" accent2="accent2" accent3="accent3" accent4="accent4" accent5="accent5" accent6="accent6" hlink="hlink" folHlink="folHlink"/>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74692758"/>
      </p:ext>
    </p:extLst>
  </p:cSld>
  <p:clrMapOvr>
    <a:masterClrMapping/>
  </p:clrMapOvr>
  <p:transition spd="slow">
    <p:cover dir="ld"/>
  </p:transition>
</p:sldLayout>
</file>

<file path=ppt/slideLayouts/slideLayout16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1026" name="Picture 2" descr="Z:\Diversity Office\templates\final 1-10-2013\content---alt-tag-small.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p:cNvSpPr>
            <a:spLocks noGrp="1"/>
          </p:cNvSpPr>
          <p:nvPr>
            <p:ph type="dt" sz="half" idx="10"/>
          </p:nvPr>
        </p:nvSpPr>
        <p:spPr>
          <a:xfrm>
            <a:off x="457200" y="6356350"/>
            <a:ext cx="2133600" cy="365125"/>
          </a:xfrm>
          <a:prstGeom prst="rect">
            <a:avLst/>
          </a:prstGeom>
        </p:spPr>
        <p:txBody>
          <a:bodyPr/>
          <a:lstStyle/>
          <a:p>
            <a:fld id="{92D1AE73-0A9B-4C84-B9AC-3C7A19F00B46}" type="datetimeFigureOut">
              <a:rPr lang="en-US" smtClean="0">
                <a:solidFill>
                  <a:srgbClr val="775F55"/>
                </a:solidFill>
              </a:rPr>
              <a:pPr/>
              <a:t>10/23/2015</a:t>
            </a:fld>
            <a:endParaRPr lang="en-US">
              <a:solidFill>
                <a:srgbClr val="775F55"/>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srgbClr val="775F55"/>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F0860A1-AB6F-4BAB-82FB-1A7992A378C0}" type="slidenum">
              <a:rPr lang="en-US" smtClean="0"/>
              <a:pPr/>
              <a:t>‹#›</a:t>
            </a:fld>
            <a:endParaRPr lang="en-US"/>
          </a:p>
        </p:txBody>
      </p:sp>
      <p:sp>
        <p:nvSpPr>
          <p:cNvPr id="7" name="Content Placeholder 2"/>
          <p:cNvSpPr>
            <a:spLocks noGrp="1"/>
          </p:cNvSpPr>
          <p:nvPr>
            <p:ph idx="1"/>
          </p:nvPr>
        </p:nvSpPr>
        <p:spPr>
          <a:xfrm>
            <a:off x="457200" y="1600200"/>
            <a:ext cx="8229600" cy="4525963"/>
          </a:xfrm>
        </p:spPr>
        <p:txBody>
          <a:bodyPr>
            <a:normAutofit/>
          </a:bodyPr>
          <a:lstStyle>
            <a:lvl1pPr>
              <a:defRPr>
                <a:latin typeface="Trebuchet MS" pitchFamily="34" charset="0"/>
              </a:defRPr>
            </a:lvl1pPr>
          </a:lstStyle>
          <a:p>
            <a:endParaRPr lang="en-US" sz="2800" dirty="0">
              <a:latin typeface="Arial" pitchFamily="34" charset="0"/>
              <a:cs typeface="Arial" pitchFamily="34" charset="0"/>
            </a:endParaRPr>
          </a:p>
        </p:txBody>
      </p:sp>
      <p:sp>
        <p:nvSpPr>
          <p:cNvPr id="9" name="Title 1"/>
          <p:cNvSpPr>
            <a:spLocks noGrp="1"/>
          </p:cNvSpPr>
          <p:nvPr>
            <p:ph type="title"/>
          </p:nvPr>
        </p:nvSpPr>
        <p:spPr>
          <a:xfrm>
            <a:off x="457200" y="274638"/>
            <a:ext cx="8229600" cy="1143000"/>
          </a:xfrm>
        </p:spPr>
        <p:txBody>
          <a:bodyPr>
            <a:normAutofit/>
          </a:bodyPr>
          <a:lstStyle>
            <a:lvl1pPr>
              <a:defRPr sz="4000" b="1">
                <a:solidFill>
                  <a:schemeClr val="bg1"/>
                </a:solidFill>
                <a:effectLst>
                  <a:outerShdw blurRad="38100" dist="38100" dir="2700000" algn="tl">
                    <a:srgbClr val="000000">
                      <a:alpha val="43137"/>
                    </a:srgbClr>
                  </a:outerShdw>
                </a:effectLst>
                <a:latin typeface="Trebuchet MS" pitchFamily="34" charset="0"/>
                <a:cs typeface="Arial"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2480271319"/>
      </p:ext>
    </p:extLst>
  </p:cSld>
  <p:clrMapOvr>
    <a:masterClrMapping/>
  </p:clrMapOvr>
  <p:timing>
    <p:tnLst>
      <p:par>
        <p:cTn id="1" dur="indefinite" restart="never" nodeType="tmRoot"/>
      </p:par>
    </p:tnLst>
  </p:timing>
</p:sldLayout>
</file>

<file path=ppt/slideLayouts/slideLayout168.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pic>
        <p:nvPicPr>
          <p:cNvPr id="1026" name="Picture 2" descr="Z:\Diversity Office\templates\final 1-10-2013\content---alt-tag-small.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b="10139"/>
          <a:stretch/>
        </p:blipFill>
        <p:spPr bwMode="auto">
          <a:xfrm>
            <a:off x="0" y="0"/>
            <a:ext cx="9144000" cy="6162675"/>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p:cNvSpPr>
            <a:spLocks noGrp="1"/>
          </p:cNvSpPr>
          <p:nvPr>
            <p:ph type="dt" sz="half" idx="10"/>
          </p:nvPr>
        </p:nvSpPr>
        <p:spPr>
          <a:xfrm>
            <a:off x="457200" y="6356350"/>
            <a:ext cx="2133600" cy="365125"/>
          </a:xfrm>
          <a:prstGeom prst="rect">
            <a:avLst/>
          </a:prstGeom>
        </p:spPr>
        <p:txBody>
          <a:bodyPr/>
          <a:lstStyle/>
          <a:p>
            <a:fld id="{92D1AE73-0A9B-4C84-B9AC-3C7A19F00B46}" type="datetimeFigureOut">
              <a:rPr lang="en-US" smtClean="0">
                <a:solidFill>
                  <a:srgbClr val="775F55"/>
                </a:solidFill>
              </a:rPr>
              <a:pPr/>
              <a:t>10/23/2015</a:t>
            </a:fld>
            <a:endParaRPr lang="en-US">
              <a:solidFill>
                <a:srgbClr val="775F55"/>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srgbClr val="775F55"/>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F0860A1-AB6F-4BAB-82FB-1A7992A378C0}" type="slidenum">
              <a:rPr lang="en-US" smtClean="0"/>
              <a:pPr/>
              <a:t>‹#›</a:t>
            </a:fld>
            <a:endParaRPr lang="en-US"/>
          </a:p>
        </p:txBody>
      </p:sp>
      <p:sp>
        <p:nvSpPr>
          <p:cNvPr id="7" name="Content Placeholder 2"/>
          <p:cNvSpPr>
            <a:spLocks noGrp="1"/>
          </p:cNvSpPr>
          <p:nvPr>
            <p:ph idx="1"/>
          </p:nvPr>
        </p:nvSpPr>
        <p:spPr>
          <a:xfrm>
            <a:off x="457200" y="1600200"/>
            <a:ext cx="8229600" cy="4525963"/>
          </a:xfrm>
        </p:spPr>
        <p:txBody>
          <a:bodyPr>
            <a:normAutofit/>
          </a:bodyPr>
          <a:lstStyle>
            <a:lvl1pPr>
              <a:defRPr>
                <a:latin typeface="Trebuchet MS" pitchFamily="34" charset="0"/>
              </a:defRPr>
            </a:lvl1pPr>
          </a:lstStyle>
          <a:p>
            <a:endParaRPr lang="en-US" sz="2800" dirty="0">
              <a:latin typeface="Arial" pitchFamily="34" charset="0"/>
              <a:cs typeface="Arial" pitchFamily="34" charset="0"/>
            </a:endParaRPr>
          </a:p>
        </p:txBody>
      </p:sp>
      <p:sp>
        <p:nvSpPr>
          <p:cNvPr id="9" name="Title 1"/>
          <p:cNvSpPr>
            <a:spLocks noGrp="1"/>
          </p:cNvSpPr>
          <p:nvPr>
            <p:ph type="title"/>
          </p:nvPr>
        </p:nvSpPr>
        <p:spPr>
          <a:xfrm>
            <a:off x="457200" y="274638"/>
            <a:ext cx="8229600" cy="1143000"/>
          </a:xfrm>
        </p:spPr>
        <p:txBody>
          <a:bodyPr>
            <a:normAutofit/>
          </a:bodyPr>
          <a:lstStyle>
            <a:lvl1pPr>
              <a:defRPr sz="4000" b="1">
                <a:solidFill>
                  <a:schemeClr val="bg1"/>
                </a:solidFill>
                <a:effectLst>
                  <a:outerShdw blurRad="38100" dist="38100" dir="2700000" algn="tl">
                    <a:srgbClr val="000000">
                      <a:alpha val="43137"/>
                    </a:srgbClr>
                  </a:outerShdw>
                </a:effectLst>
                <a:latin typeface="Trebuchet MS" pitchFamily="34" charset="0"/>
                <a:cs typeface="Arial"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2902645317"/>
      </p:ext>
    </p:extLst>
  </p:cSld>
  <p:clrMapOvr>
    <a:masterClrMapping/>
  </p:clrMapOvr>
  <p:timing>
    <p:tnLst>
      <p:par>
        <p:cTn id="1" dur="indefinite" restart="never" nodeType="tmRoot"/>
      </p:par>
    </p:tnLst>
  </p:timing>
</p:sldLayout>
</file>

<file path=ppt/slideLayouts/slideLayout169.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pic>
        <p:nvPicPr>
          <p:cNvPr id="1026" name="Picture 2" descr="Z:\Diversity Office\templates\final 1-10-2013\content---alt-tag-small.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p:cNvSpPr>
            <a:spLocks noGrp="1"/>
          </p:cNvSpPr>
          <p:nvPr>
            <p:ph type="dt" sz="half" idx="10"/>
          </p:nvPr>
        </p:nvSpPr>
        <p:spPr>
          <a:xfrm>
            <a:off x="457200" y="6356350"/>
            <a:ext cx="2133600" cy="365125"/>
          </a:xfrm>
          <a:prstGeom prst="rect">
            <a:avLst/>
          </a:prstGeom>
        </p:spPr>
        <p:txBody>
          <a:bodyPr/>
          <a:lstStyle/>
          <a:p>
            <a:fld id="{92D1AE73-0A9B-4C84-B9AC-3C7A19F00B46}" type="datetimeFigureOut">
              <a:rPr lang="en-US" smtClean="0">
                <a:solidFill>
                  <a:srgbClr val="775F55"/>
                </a:solidFill>
              </a:rPr>
              <a:pPr/>
              <a:t>10/23/2015</a:t>
            </a:fld>
            <a:endParaRPr lang="en-US">
              <a:solidFill>
                <a:srgbClr val="775F55"/>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srgbClr val="775F55"/>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F0860A1-AB6F-4BAB-82FB-1A7992A378C0}" type="slidenum">
              <a:rPr lang="en-US" smtClean="0"/>
              <a:pPr/>
              <a:t>‹#›</a:t>
            </a:fld>
            <a:endParaRPr lang="en-US"/>
          </a:p>
        </p:txBody>
      </p:sp>
      <p:sp>
        <p:nvSpPr>
          <p:cNvPr id="7" name="Content Placeholder 2"/>
          <p:cNvSpPr>
            <a:spLocks noGrp="1"/>
          </p:cNvSpPr>
          <p:nvPr>
            <p:ph idx="1"/>
          </p:nvPr>
        </p:nvSpPr>
        <p:spPr>
          <a:xfrm>
            <a:off x="457200" y="1600200"/>
            <a:ext cx="8229600" cy="4525963"/>
          </a:xfrm>
        </p:spPr>
        <p:txBody>
          <a:bodyPr>
            <a:normAutofit/>
          </a:bodyPr>
          <a:lstStyle>
            <a:lvl1pPr>
              <a:defRPr>
                <a:latin typeface="Trebuchet MS" pitchFamily="34" charset="0"/>
              </a:defRPr>
            </a:lvl1pPr>
          </a:lstStyle>
          <a:p>
            <a:endParaRPr lang="en-US" sz="2800" dirty="0">
              <a:latin typeface="Arial" pitchFamily="34" charset="0"/>
              <a:cs typeface="Arial" pitchFamily="34" charset="0"/>
            </a:endParaRPr>
          </a:p>
        </p:txBody>
      </p:sp>
      <p:sp>
        <p:nvSpPr>
          <p:cNvPr id="9" name="Title 1"/>
          <p:cNvSpPr>
            <a:spLocks noGrp="1"/>
          </p:cNvSpPr>
          <p:nvPr>
            <p:ph type="title"/>
          </p:nvPr>
        </p:nvSpPr>
        <p:spPr>
          <a:xfrm>
            <a:off x="457200" y="274638"/>
            <a:ext cx="8229600" cy="1143000"/>
          </a:xfrm>
        </p:spPr>
        <p:txBody>
          <a:bodyPr>
            <a:normAutofit/>
          </a:bodyPr>
          <a:lstStyle>
            <a:lvl1pPr>
              <a:defRPr sz="4000" b="1">
                <a:solidFill>
                  <a:schemeClr val="bg1"/>
                </a:solidFill>
                <a:effectLst>
                  <a:outerShdw blurRad="38100" dist="38100" dir="2700000" algn="tl">
                    <a:srgbClr val="000000">
                      <a:alpha val="43137"/>
                    </a:srgbClr>
                  </a:outerShdw>
                </a:effectLst>
                <a:latin typeface="Trebuchet MS" pitchFamily="34" charset="0"/>
                <a:cs typeface="Arial"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2593087201"/>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pic>
        <p:nvPicPr>
          <p:cNvPr id="1026" name="Picture 2" descr="Z:\Diversity Office\templates\final 1-10-2013\content---alt-tag-small.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p:cNvSpPr>
            <a:spLocks noGrp="1"/>
          </p:cNvSpPr>
          <p:nvPr>
            <p:ph type="dt" sz="half" idx="10"/>
          </p:nvPr>
        </p:nvSpPr>
        <p:spPr>
          <a:xfrm>
            <a:off x="457200" y="6356350"/>
            <a:ext cx="2133600" cy="365125"/>
          </a:xfrm>
          <a:prstGeom prst="rect">
            <a:avLst/>
          </a:prstGeom>
        </p:spPr>
        <p:txBody>
          <a:bodyPr/>
          <a:lstStyle/>
          <a:p>
            <a:fld id="{92D1AE73-0A9B-4C84-B9AC-3C7A19F00B46}" type="datetimeFigureOut">
              <a:rPr lang="en-US" smtClean="0">
                <a:solidFill>
                  <a:srgbClr val="775F55"/>
                </a:solidFill>
              </a:rPr>
              <a:pPr/>
              <a:t>10/23/2015</a:t>
            </a:fld>
            <a:endParaRPr lang="en-US">
              <a:solidFill>
                <a:srgbClr val="775F55"/>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srgbClr val="775F55"/>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F0860A1-AB6F-4BAB-82FB-1A7992A378C0}" type="slidenum">
              <a:rPr lang="en-US" smtClean="0"/>
              <a:pPr/>
              <a:t>‹#›</a:t>
            </a:fld>
            <a:endParaRPr lang="en-US"/>
          </a:p>
        </p:txBody>
      </p:sp>
      <p:sp>
        <p:nvSpPr>
          <p:cNvPr id="7" name="Content Placeholder 2"/>
          <p:cNvSpPr>
            <a:spLocks noGrp="1"/>
          </p:cNvSpPr>
          <p:nvPr>
            <p:ph idx="1"/>
          </p:nvPr>
        </p:nvSpPr>
        <p:spPr>
          <a:xfrm>
            <a:off x="457200" y="1600200"/>
            <a:ext cx="8229600" cy="4525963"/>
          </a:xfrm>
        </p:spPr>
        <p:txBody>
          <a:bodyPr>
            <a:normAutofit/>
          </a:bodyPr>
          <a:lstStyle>
            <a:lvl1pPr>
              <a:defRPr>
                <a:latin typeface="Trebuchet MS" pitchFamily="34" charset="0"/>
              </a:defRPr>
            </a:lvl1pPr>
          </a:lstStyle>
          <a:p>
            <a:endParaRPr lang="en-US" sz="2800" dirty="0">
              <a:latin typeface="Arial" pitchFamily="34" charset="0"/>
              <a:cs typeface="Arial" pitchFamily="34" charset="0"/>
            </a:endParaRPr>
          </a:p>
        </p:txBody>
      </p:sp>
      <p:sp>
        <p:nvSpPr>
          <p:cNvPr id="9" name="Title 1"/>
          <p:cNvSpPr>
            <a:spLocks noGrp="1"/>
          </p:cNvSpPr>
          <p:nvPr>
            <p:ph type="title"/>
          </p:nvPr>
        </p:nvSpPr>
        <p:spPr>
          <a:xfrm>
            <a:off x="457200" y="274638"/>
            <a:ext cx="8229600" cy="1143000"/>
          </a:xfrm>
        </p:spPr>
        <p:txBody>
          <a:bodyPr>
            <a:normAutofit/>
          </a:bodyPr>
          <a:lstStyle>
            <a:lvl1pPr>
              <a:defRPr sz="4000" b="1">
                <a:solidFill>
                  <a:schemeClr val="bg1"/>
                </a:solidFill>
                <a:effectLst>
                  <a:outerShdw blurRad="38100" dist="38100" dir="2700000" algn="tl">
                    <a:srgbClr val="000000">
                      <a:alpha val="43137"/>
                    </a:srgbClr>
                  </a:outerShdw>
                </a:effectLst>
                <a:latin typeface="Trebuchet MS" pitchFamily="34" charset="0"/>
                <a:cs typeface="Arial"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174582646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Layout>
</file>

<file path=ppt/slideLayouts/slideLayout170.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370012"/>
            <a:ext cx="8229600" cy="484064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10" hasCustomPrompt="1"/>
          </p:nvPr>
        </p:nvSpPr>
        <p:spPr>
          <a:xfrm>
            <a:off x="457201" y="6224768"/>
            <a:ext cx="6937022" cy="361950"/>
          </a:xfrm>
        </p:spPr>
        <p:txBody>
          <a:bodyPr>
            <a:noAutofit/>
          </a:bodyPr>
          <a:lstStyle>
            <a:lvl1pPr marL="0" indent="0">
              <a:buNone/>
              <a:defRPr sz="1200">
                <a:solidFill>
                  <a:schemeClr val="bg1">
                    <a:lumMod val="50000"/>
                  </a:schemeClr>
                </a:solidFill>
              </a:defRPr>
            </a:lvl1pPr>
          </a:lstStyle>
          <a:p>
            <a:pPr lvl="0"/>
            <a:r>
              <a:rPr lang="en-US" dirty="0" smtClean="0"/>
              <a:t>reference</a:t>
            </a:r>
            <a:endParaRPr lang="en-US" dirty="0"/>
          </a:p>
        </p:txBody>
      </p:sp>
    </p:spTree>
    <p:extLst>
      <p:ext uri="{BB962C8B-B14F-4D97-AF65-F5344CB8AC3E}">
        <p14:creationId xmlns:p14="http://schemas.microsoft.com/office/powerpoint/2010/main" val="3281566162"/>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pic>
        <p:nvPicPr>
          <p:cNvPr id="1026" name="Picture 2" descr="Z:\Diversity Office\templates\final 1-10-2013\content---alt-tag-small.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p:cNvSpPr>
            <a:spLocks noGrp="1"/>
          </p:cNvSpPr>
          <p:nvPr>
            <p:ph type="dt" sz="half" idx="10"/>
          </p:nvPr>
        </p:nvSpPr>
        <p:spPr>
          <a:xfrm>
            <a:off x="457200" y="6356350"/>
            <a:ext cx="2133600" cy="365125"/>
          </a:xfrm>
          <a:prstGeom prst="rect">
            <a:avLst/>
          </a:prstGeom>
        </p:spPr>
        <p:txBody>
          <a:bodyPr/>
          <a:lstStyle/>
          <a:p>
            <a:fld id="{92D1AE73-0A9B-4C84-B9AC-3C7A19F00B46}" type="datetimeFigureOut">
              <a:rPr lang="en-US" smtClean="0">
                <a:solidFill>
                  <a:srgbClr val="775F55"/>
                </a:solidFill>
              </a:rPr>
              <a:pPr/>
              <a:t>10/23/2015</a:t>
            </a:fld>
            <a:endParaRPr lang="en-US">
              <a:solidFill>
                <a:srgbClr val="775F55"/>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srgbClr val="775F55"/>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F0860A1-AB6F-4BAB-82FB-1A7992A378C0}" type="slidenum">
              <a:rPr lang="en-US" smtClean="0"/>
              <a:pPr/>
              <a:t>‹#›</a:t>
            </a:fld>
            <a:endParaRPr lang="en-US"/>
          </a:p>
        </p:txBody>
      </p:sp>
      <p:sp>
        <p:nvSpPr>
          <p:cNvPr id="7" name="Content Placeholder 2"/>
          <p:cNvSpPr>
            <a:spLocks noGrp="1"/>
          </p:cNvSpPr>
          <p:nvPr>
            <p:ph idx="1"/>
          </p:nvPr>
        </p:nvSpPr>
        <p:spPr>
          <a:xfrm>
            <a:off x="457200" y="1600200"/>
            <a:ext cx="8229600" cy="4525963"/>
          </a:xfrm>
        </p:spPr>
        <p:txBody>
          <a:bodyPr>
            <a:normAutofit/>
          </a:bodyPr>
          <a:lstStyle>
            <a:lvl1pPr>
              <a:defRPr>
                <a:latin typeface="Trebuchet MS" pitchFamily="34" charset="0"/>
              </a:defRPr>
            </a:lvl1pPr>
          </a:lstStyle>
          <a:p>
            <a:endParaRPr lang="en-US" sz="2800" dirty="0">
              <a:latin typeface="Arial" pitchFamily="34" charset="0"/>
              <a:cs typeface="Arial" pitchFamily="34" charset="0"/>
            </a:endParaRPr>
          </a:p>
        </p:txBody>
      </p:sp>
      <p:sp>
        <p:nvSpPr>
          <p:cNvPr id="9" name="Title 1"/>
          <p:cNvSpPr>
            <a:spLocks noGrp="1"/>
          </p:cNvSpPr>
          <p:nvPr>
            <p:ph type="title"/>
          </p:nvPr>
        </p:nvSpPr>
        <p:spPr>
          <a:xfrm>
            <a:off x="457200" y="274638"/>
            <a:ext cx="8229600" cy="1143000"/>
          </a:xfrm>
        </p:spPr>
        <p:txBody>
          <a:bodyPr>
            <a:normAutofit/>
          </a:bodyPr>
          <a:lstStyle>
            <a:lvl1pPr>
              <a:defRPr sz="4000" b="1">
                <a:solidFill>
                  <a:schemeClr val="bg1"/>
                </a:solidFill>
                <a:effectLst>
                  <a:outerShdw blurRad="38100" dist="38100" dir="2700000" algn="tl">
                    <a:srgbClr val="000000">
                      <a:alpha val="43137"/>
                    </a:srgbClr>
                  </a:outerShdw>
                </a:effectLst>
                <a:latin typeface="Trebuchet MS" pitchFamily="34" charset="0"/>
                <a:cs typeface="Arial"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1252784455"/>
      </p:ext>
    </p:extLst>
  </p:cSld>
  <p:clrMapOvr>
    <a:masterClrMapping/>
  </p:clrMapOvr>
  <p:timing>
    <p:tnLst>
      <p:par>
        <p:cTn id="1" dur="indefinite" restart="never" nodeType="tmRoot"/>
      </p:par>
    </p:tnLst>
  </p:timing>
</p:sldLayout>
</file>

<file path=ppt/slideLayouts/slideLayout172.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pic>
        <p:nvPicPr>
          <p:cNvPr id="1026" name="Picture 2" descr="Z:\Diversity Office\templates\final 1-10-2013\content---alt-tag-small.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p:cNvSpPr>
            <a:spLocks noGrp="1"/>
          </p:cNvSpPr>
          <p:nvPr>
            <p:ph type="dt" sz="half" idx="10"/>
          </p:nvPr>
        </p:nvSpPr>
        <p:spPr>
          <a:xfrm>
            <a:off x="457200" y="6356350"/>
            <a:ext cx="2133600" cy="365125"/>
          </a:xfrm>
          <a:prstGeom prst="rect">
            <a:avLst/>
          </a:prstGeom>
        </p:spPr>
        <p:txBody>
          <a:bodyPr/>
          <a:lstStyle/>
          <a:p>
            <a:fld id="{92D1AE73-0A9B-4C84-B9AC-3C7A19F00B46}" type="datetimeFigureOut">
              <a:rPr lang="en-US" smtClean="0">
                <a:solidFill>
                  <a:srgbClr val="775F55"/>
                </a:solidFill>
              </a:rPr>
              <a:pPr/>
              <a:t>10/23/2015</a:t>
            </a:fld>
            <a:endParaRPr lang="en-US">
              <a:solidFill>
                <a:srgbClr val="775F55"/>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srgbClr val="775F55"/>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F0860A1-AB6F-4BAB-82FB-1A7992A378C0}" type="slidenum">
              <a:rPr lang="en-US" smtClean="0"/>
              <a:pPr/>
              <a:t>‹#›</a:t>
            </a:fld>
            <a:endParaRPr lang="en-US"/>
          </a:p>
        </p:txBody>
      </p:sp>
      <p:sp>
        <p:nvSpPr>
          <p:cNvPr id="7" name="Content Placeholder 2"/>
          <p:cNvSpPr>
            <a:spLocks noGrp="1"/>
          </p:cNvSpPr>
          <p:nvPr>
            <p:ph idx="1"/>
          </p:nvPr>
        </p:nvSpPr>
        <p:spPr>
          <a:xfrm>
            <a:off x="457200" y="1600200"/>
            <a:ext cx="8229600" cy="4525963"/>
          </a:xfrm>
        </p:spPr>
        <p:txBody>
          <a:bodyPr>
            <a:normAutofit/>
          </a:bodyPr>
          <a:lstStyle>
            <a:lvl1pPr>
              <a:defRPr>
                <a:latin typeface="Trebuchet MS" pitchFamily="34" charset="0"/>
              </a:defRPr>
            </a:lvl1pPr>
          </a:lstStyle>
          <a:p>
            <a:endParaRPr lang="en-US" sz="2800" dirty="0">
              <a:latin typeface="Arial" pitchFamily="34" charset="0"/>
              <a:cs typeface="Arial" pitchFamily="34" charset="0"/>
            </a:endParaRPr>
          </a:p>
        </p:txBody>
      </p:sp>
      <p:sp>
        <p:nvSpPr>
          <p:cNvPr id="9" name="Title 1"/>
          <p:cNvSpPr>
            <a:spLocks noGrp="1"/>
          </p:cNvSpPr>
          <p:nvPr>
            <p:ph type="title"/>
          </p:nvPr>
        </p:nvSpPr>
        <p:spPr>
          <a:xfrm>
            <a:off x="457200" y="274638"/>
            <a:ext cx="8229600" cy="1143000"/>
          </a:xfrm>
        </p:spPr>
        <p:txBody>
          <a:bodyPr>
            <a:normAutofit/>
          </a:bodyPr>
          <a:lstStyle>
            <a:lvl1pPr>
              <a:defRPr sz="4000" b="1">
                <a:solidFill>
                  <a:schemeClr val="bg1"/>
                </a:solidFill>
                <a:effectLst>
                  <a:outerShdw blurRad="38100" dist="38100" dir="2700000" algn="tl">
                    <a:srgbClr val="000000">
                      <a:alpha val="43137"/>
                    </a:srgbClr>
                  </a:outerShdw>
                </a:effectLst>
                <a:latin typeface="Trebuchet MS" pitchFamily="34" charset="0"/>
                <a:cs typeface="Arial"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4174323053"/>
      </p:ext>
    </p:extLst>
  </p:cSld>
  <p:clrMapOvr>
    <a:masterClrMapping/>
  </p:clrMapOvr>
  <p:timing>
    <p:tnLst>
      <p:par>
        <p:cTn id="1" dur="indefinite" restart="never" nodeType="tmRoot"/>
      </p:par>
    </p:tnLst>
  </p:timing>
</p:sldLayout>
</file>

<file path=ppt/slideLayouts/slideLayout173.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370012"/>
            <a:ext cx="8229600" cy="484064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10" hasCustomPrompt="1"/>
          </p:nvPr>
        </p:nvSpPr>
        <p:spPr>
          <a:xfrm>
            <a:off x="457201" y="6224768"/>
            <a:ext cx="6937022" cy="361950"/>
          </a:xfrm>
        </p:spPr>
        <p:txBody>
          <a:bodyPr>
            <a:noAutofit/>
          </a:bodyPr>
          <a:lstStyle>
            <a:lvl1pPr marL="0" indent="0">
              <a:buNone/>
              <a:defRPr sz="1200">
                <a:solidFill>
                  <a:schemeClr val="bg1">
                    <a:lumMod val="50000"/>
                  </a:schemeClr>
                </a:solidFill>
              </a:defRPr>
            </a:lvl1pPr>
          </a:lstStyle>
          <a:p>
            <a:pPr lvl="0"/>
            <a:r>
              <a:rPr lang="en-US" dirty="0" smtClean="0"/>
              <a:t>reference</a:t>
            </a:r>
            <a:endParaRPr lang="en-US" dirty="0"/>
          </a:p>
        </p:txBody>
      </p:sp>
    </p:spTree>
    <p:extLst>
      <p:ext uri="{BB962C8B-B14F-4D97-AF65-F5344CB8AC3E}">
        <p14:creationId xmlns:p14="http://schemas.microsoft.com/office/powerpoint/2010/main" val="755604681"/>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370012"/>
            <a:ext cx="8229600" cy="484064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10" hasCustomPrompt="1"/>
          </p:nvPr>
        </p:nvSpPr>
        <p:spPr>
          <a:xfrm>
            <a:off x="457201" y="6224768"/>
            <a:ext cx="6937022" cy="361950"/>
          </a:xfrm>
        </p:spPr>
        <p:txBody>
          <a:bodyPr>
            <a:noAutofit/>
          </a:bodyPr>
          <a:lstStyle>
            <a:lvl1pPr marL="0" indent="0">
              <a:buNone/>
              <a:defRPr sz="1200">
                <a:solidFill>
                  <a:schemeClr val="bg1">
                    <a:lumMod val="50000"/>
                  </a:schemeClr>
                </a:solidFill>
              </a:defRPr>
            </a:lvl1pPr>
          </a:lstStyle>
          <a:p>
            <a:pPr lvl="0"/>
            <a:r>
              <a:rPr lang="en-US" dirty="0" smtClean="0"/>
              <a:t>reference</a:t>
            </a:r>
            <a:endParaRPr lang="en-US" dirty="0"/>
          </a:p>
        </p:txBody>
      </p:sp>
    </p:spTree>
    <p:extLst>
      <p:ext uri="{BB962C8B-B14F-4D97-AF65-F5344CB8AC3E}">
        <p14:creationId xmlns:p14="http://schemas.microsoft.com/office/powerpoint/2010/main" val="3902820478"/>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370012"/>
            <a:ext cx="8229600" cy="484064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10" hasCustomPrompt="1"/>
          </p:nvPr>
        </p:nvSpPr>
        <p:spPr>
          <a:xfrm>
            <a:off x="457201" y="6224768"/>
            <a:ext cx="6937022" cy="361950"/>
          </a:xfrm>
        </p:spPr>
        <p:txBody>
          <a:bodyPr>
            <a:noAutofit/>
          </a:bodyPr>
          <a:lstStyle>
            <a:lvl1pPr marL="0" indent="0">
              <a:buNone/>
              <a:defRPr sz="1200">
                <a:solidFill>
                  <a:schemeClr val="bg1">
                    <a:lumMod val="50000"/>
                  </a:schemeClr>
                </a:solidFill>
              </a:defRPr>
            </a:lvl1pPr>
          </a:lstStyle>
          <a:p>
            <a:pPr lvl="0"/>
            <a:r>
              <a:rPr lang="en-US" dirty="0" smtClean="0"/>
              <a:t>reference</a:t>
            </a:r>
            <a:endParaRPr lang="en-US" dirty="0"/>
          </a:p>
        </p:txBody>
      </p:sp>
    </p:spTree>
    <p:extLst>
      <p:ext uri="{BB962C8B-B14F-4D97-AF65-F5344CB8AC3E}">
        <p14:creationId xmlns:p14="http://schemas.microsoft.com/office/powerpoint/2010/main" val="4117478267"/>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370012"/>
            <a:ext cx="8229600" cy="484064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10" hasCustomPrompt="1"/>
          </p:nvPr>
        </p:nvSpPr>
        <p:spPr>
          <a:xfrm>
            <a:off x="457201" y="6224768"/>
            <a:ext cx="6937022" cy="361950"/>
          </a:xfrm>
        </p:spPr>
        <p:txBody>
          <a:bodyPr>
            <a:noAutofit/>
          </a:bodyPr>
          <a:lstStyle>
            <a:lvl1pPr marL="0" indent="0">
              <a:buNone/>
              <a:defRPr sz="1200">
                <a:solidFill>
                  <a:schemeClr val="bg1">
                    <a:lumMod val="50000"/>
                  </a:schemeClr>
                </a:solidFill>
              </a:defRPr>
            </a:lvl1pPr>
          </a:lstStyle>
          <a:p>
            <a:pPr lvl="0"/>
            <a:r>
              <a:rPr lang="en-US" dirty="0" smtClean="0"/>
              <a:t>reference</a:t>
            </a:r>
            <a:endParaRPr lang="en-US" dirty="0"/>
          </a:p>
        </p:txBody>
      </p:sp>
    </p:spTree>
    <p:extLst>
      <p:ext uri="{BB962C8B-B14F-4D97-AF65-F5344CB8AC3E}">
        <p14:creationId xmlns:p14="http://schemas.microsoft.com/office/powerpoint/2010/main" val="3616694203"/>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370012"/>
            <a:ext cx="8229600" cy="484064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10" hasCustomPrompt="1"/>
          </p:nvPr>
        </p:nvSpPr>
        <p:spPr>
          <a:xfrm>
            <a:off x="457201" y="6224768"/>
            <a:ext cx="6937022" cy="361950"/>
          </a:xfrm>
        </p:spPr>
        <p:txBody>
          <a:bodyPr>
            <a:noAutofit/>
          </a:bodyPr>
          <a:lstStyle>
            <a:lvl1pPr marL="0" indent="0">
              <a:buNone/>
              <a:defRPr sz="1200">
                <a:solidFill>
                  <a:schemeClr val="bg1">
                    <a:lumMod val="50000"/>
                  </a:schemeClr>
                </a:solidFill>
              </a:defRPr>
            </a:lvl1pPr>
          </a:lstStyle>
          <a:p>
            <a:pPr lvl="0"/>
            <a:r>
              <a:rPr lang="en-US" dirty="0" smtClean="0"/>
              <a:t>reference</a:t>
            </a:r>
            <a:endParaRPr lang="en-US" dirty="0"/>
          </a:p>
        </p:txBody>
      </p:sp>
    </p:spTree>
    <p:extLst>
      <p:ext uri="{BB962C8B-B14F-4D97-AF65-F5344CB8AC3E}">
        <p14:creationId xmlns:p14="http://schemas.microsoft.com/office/powerpoint/2010/main" val="2470099757"/>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pic>
        <p:nvPicPr>
          <p:cNvPr id="1026" name="Picture 2" descr="Z:\Diversity Office\templates\final 1-10-2013\content---alt-tag-small.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p:cNvSpPr>
            <a:spLocks noGrp="1"/>
          </p:cNvSpPr>
          <p:nvPr>
            <p:ph type="dt" sz="half" idx="10"/>
          </p:nvPr>
        </p:nvSpPr>
        <p:spPr>
          <a:xfrm>
            <a:off x="457200" y="6356350"/>
            <a:ext cx="2133600" cy="365125"/>
          </a:xfrm>
          <a:prstGeom prst="rect">
            <a:avLst/>
          </a:prstGeom>
        </p:spPr>
        <p:txBody>
          <a:bodyPr/>
          <a:lstStyle/>
          <a:p>
            <a:fld id="{92D1AE73-0A9B-4C84-B9AC-3C7A19F00B46}" type="datetimeFigureOut">
              <a:rPr lang="en-US" smtClean="0">
                <a:solidFill>
                  <a:srgbClr val="775F55"/>
                </a:solidFill>
              </a:rPr>
              <a:pPr/>
              <a:t>10/23/2015</a:t>
            </a:fld>
            <a:endParaRPr lang="en-US">
              <a:solidFill>
                <a:srgbClr val="775F55"/>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srgbClr val="775F55"/>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F0860A1-AB6F-4BAB-82FB-1A7992A378C0}" type="slidenum">
              <a:rPr lang="en-US" smtClean="0"/>
              <a:pPr/>
              <a:t>‹#›</a:t>
            </a:fld>
            <a:endParaRPr lang="en-US"/>
          </a:p>
        </p:txBody>
      </p:sp>
      <p:sp>
        <p:nvSpPr>
          <p:cNvPr id="7" name="Content Placeholder 2"/>
          <p:cNvSpPr>
            <a:spLocks noGrp="1"/>
          </p:cNvSpPr>
          <p:nvPr>
            <p:ph idx="1"/>
          </p:nvPr>
        </p:nvSpPr>
        <p:spPr>
          <a:xfrm>
            <a:off x="457200" y="1600200"/>
            <a:ext cx="8229600" cy="4525963"/>
          </a:xfrm>
        </p:spPr>
        <p:txBody>
          <a:bodyPr>
            <a:normAutofit/>
          </a:bodyPr>
          <a:lstStyle>
            <a:lvl1pPr>
              <a:defRPr>
                <a:latin typeface="Trebuchet MS" pitchFamily="34" charset="0"/>
              </a:defRPr>
            </a:lvl1pPr>
          </a:lstStyle>
          <a:p>
            <a:endParaRPr lang="en-US" sz="2800" dirty="0">
              <a:latin typeface="Arial" pitchFamily="34" charset="0"/>
              <a:cs typeface="Arial" pitchFamily="34" charset="0"/>
            </a:endParaRPr>
          </a:p>
        </p:txBody>
      </p:sp>
      <p:sp>
        <p:nvSpPr>
          <p:cNvPr id="9" name="Title 1"/>
          <p:cNvSpPr>
            <a:spLocks noGrp="1"/>
          </p:cNvSpPr>
          <p:nvPr>
            <p:ph type="title"/>
          </p:nvPr>
        </p:nvSpPr>
        <p:spPr>
          <a:xfrm>
            <a:off x="457200" y="274638"/>
            <a:ext cx="8229600" cy="1143000"/>
          </a:xfrm>
        </p:spPr>
        <p:txBody>
          <a:bodyPr>
            <a:normAutofit/>
          </a:bodyPr>
          <a:lstStyle>
            <a:lvl1pPr>
              <a:defRPr sz="4000" b="1">
                <a:solidFill>
                  <a:schemeClr val="bg1"/>
                </a:solidFill>
                <a:effectLst>
                  <a:outerShdw blurRad="38100" dist="38100" dir="2700000" algn="tl">
                    <a:srgbClr val="000000">
                      <a:alpha val="43137"/>
                    </a:srgbClr>
                  </a:outerShdw>
                </a:effectLst>
                <a:latin typeface="Trebuchet MS" pitchFamily="34" charset="0"/>
                <a:cs typeface="Arial"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2190564758"/>
      </p:ext>
    </p:extLst>
  </p:cSld>
  <p:clrMapOvr>
    <a:masterClrMapping/>
  </p:clrMapOvr>
  <p:timing>
    <p:tnLst>
      <p:par>
        <p:cTn id="1" dur="indefinite" restart="never" nodeType="tmRoot"/>
      </p:par>
    </p:tnLst>
  </p:timing>
</p:sldLayout>
</file>

<file path=ppt/slideLayouts/slideLayout179.xml><?xml version="1.0" encoding="utf-8"?>
<p:sldLayout xmlns:a="http://schemas.openxmlformats.org/drawingml/2006/main" xmlns:r="http://schemas.openxmlformats.org/officeDocument/2006/relationships" xmlns:p="http://schemas.openxmlformats.org/presentationml/2006/main" userDrawn="1">
  <p:cSld name="17_Title and Content">
    <p:spTree>
      <p:nvGrpSpPr>
        <p:cNvPr id="1" name=""/>
        <p:cNvGrpSpPr/>
        <p:nvPr/>
      </p:nvGrpSpPr>
      <p:grpSpPr>
        <a:xfrm>
          <a:off x="0" y="0"/>
          <a:ext cx="0" cy="0"/>
          <a:chOff x="0" y="0"/>
          <a:chExt cx="0" cy="0"/>
        </a:xfrm>
      </p:grpSpPr>
      <p:pic>
        <p:nvPicPr>
          <p:cNvPr id="1026" name="Picture 2" descr="Z:\Diversity Office\templates\final 1-10-2013\content---alt-tag-small.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p:cNvSpPr>
            <a:spLocks noGrp="1"/>
          </p:cNvSpPr>
          <p:nvPr>
            <p:ph type="dt" sz="half" idx="10"/>
          </p:nvPr>
        </p:nvSpPr>
        <p:spPr>
          <a:xfrm>
            <a:off x="457200" y="6356350"/>
            <a:ext cx="2133600" cy="365125"/>
          </a:xfrm>
          <a:prstGeom prst="rect">
            <a:avLst/>
          </a:prstGeom>
        </p:spPr>
        <p:txBody>
          <a:bodyPr/>
          <a:lstStyle/>
          <a:p>
            <a:fld id="{92D1AE73-0A9B-4C84-B9AC-3C7A19F00B46}" type="datetimeFigureOut">
              <a:rPr lang="en-US" smtClean="0">
                <a:solidFill>
                  <a:srgbClr val="775F55"/>
                </a:solidFill>
              </a:rPr>
              <a:pPr/>
              <a:t>10/23/2015</a:t>
            </a:fld>
            <a:endParaRPr lang="en-US">
              <a:solidFill>
                <a:srgbClr val="775F55"/>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srgbClr val="775F55"/>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F0860A1-AB6F-4BAB-82FB-1A7992A378C0}" type="slidenum">
              <a:rPr lang="en-US" smtClean="0"/>
              <a:pPr/>
              <a:t>‹#›</a:t>
            </a:fld>
            <a:endParaRPr lang="en-US"/>
          </a:p>
        </p:txBody>
      </p:sp>
      <p:sp>
        <p:nvSpPr>
          <p:cNvPr id="7" name="Content Placeholder 2"/>
          <p:cNvSpPr>
            <a:spLocks noGrp="1"/>
          </p:cNvSpPr>
          <p:nvPr>
            <p:ph idx="1"/>
          </p:nvPr>
        </p:nvSpPr>
        <p:spPr>
          <a:xfrm>
            <a:off x="457200" y="1600200"/>
            <a:ext cx="8229600" cy="4525963"/>
          </a:xfrm>
        </p:spPr>
        <p:txBody>
          <a:bodyPr>
            <a:normAutofit/>
          </a:bodyPr>
          <a:lstStyle>
            <a:lvl1pPr>
              <a:defRPr>
                <a:latin typeface="Trebuchet MS" pitchFamily="34" charset="0"/>
              </a:defRPr>
            </a:lvl1pPr>
          </a:lstStyle>
          <a:p>
            <a:endParaRPr lang="en-US" sz="2800" dirty="0">
              <a:latin typeface="Arial" pitchFamily="34" charset="0"/>
              <a:cs typeface="Arial" pitchFamily="34" charset="0"/>
            </a:endParaRPr>
          </a:p>
        </p:txBody>
      </p:sp>
      <p:sp>
        <p:nvSpPr>
          <p:cNvPr id="9" name="Title 1"/>
          <p:cNvSpPr>
            <a:spLocks noGrp="1"/>
          </p:cNvSpPr>
          <p:nvPr>
            <p:ph type="title"/>
          </p:nvPr>
        </p:nvSpPr>
        <p:spPr>
          <a:xfrm>
            <a:off x="457200" y="274638"/>
            <a:ext cx="8229600" cy="1143000"/>
          </a:xfrm>
        </p:spPr>
        <p:txBody>
          <a:bodyPr>
            <a:normAutofit/>
          </a:bodyPr>
          <a:lstStyle>
            <a:lvl1pPr>
              <a:defRPr sz="4000" b="1">
                <a:solidFill>
                  <a:schemeClr val="bg1"/>
                </a:solidFill>
                <a:effectLst>
                  <a:outerShdw blurRad="38100" dist="38100" dir="2700000" algn="tl">
                    <a:srgbClr val="000000">
                      <a:alpha val="43137"/>
                    </a:srgbClr>
                  </a:outerShdw>
                </a:effectLst>
                <a:latin typeface="Trebuchet MS" pitchFamily="34" charset="0"/>
                <a:cs typeface="Arial"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2348804140"/>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pic>
        <p:nvPicPr>
          <p:cNvPr id="1026" name="Picture 2" descr="Z:\Diversity Office\templates\final 1-10-2013\content---alt-tag-small.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p:cNvSpPr>
            <a:spLocks noGrp="1"/>
          </p:cNvSpPr>
          <p:nvPr>
            <p:ph type="dt" sz="half" idx="10"/>
          </p:nvPr>
        </p:nvSpPr>
        <p:spPr>
          <a:xfrm>
            <a:off x="457200" y="6356350"/>
            <a:ext cx="2133600" cy="365125"/>
          </a:xfrm>
          <a:prstGeom prst="rect">
            <a:avLst/>
          </a:prstGeom>
        </p:spPr>
        <p:txBody>
          <a:bodyPr/>
          <a:lstStyle/>
          <a:p>
            <a:fld id="{92D1AE73-0A9B-4C84-B9AC-3C7A19F00B46}" type="datetimeFigureOut">
              <a:rPr lang="en-US" smtClean="0">
                <a:solidFill>
                  <a:srgbClr val="775F55"/>
                </a:solidFill>
              </a:rPr>
              <a:pPr/>
              <a:t>10/23/2015</a:t>
            </a:fld>
            <a:endParaRPr lang="en-US">
              <a:solidFill>
                <a:srgbClr val="775F55"/>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srgbClr val="775F55"/>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F0860A1-AB6F-4BAB-82FB-1A7992A378C0}" type="slidenum">
              <a:rPr lang="en-US" smtClean="0"/>
              <a:pPr/>
              <a:t>‹#›</a:t>
            </a:fld>
            <a:endParaRPr lang="en-US"/>
          </a:p>
        </p:txBody>
      </p:sp>
      <p:sp>
        <p:nvSpPr>
          <p:cNvPr id="7" name="Content Placeholder 2"/>
          <p:cNvSpPr>
            <a:spLocks noGrp="1"/>
          </p:cNvSpPr>
          <p:nvPr>
            <p:ph idx="1"/>
          </p:nvPr>
        </p:nvSpPr>
        <p:spPr>
          <a:xfrm>
            <a:off x="457200" y="1600200"/>
            <a:ext cx="8229600" cy="4525963"/>
          </a:xfrm>
        </p:spPr>
        <p:txBody>
          <a:bodyPr>
            <a:normAutofit/>
          </a:bodyPr>
          <a:lstStyle>
            <a:lvl1pPr>
              <a:defRPr>
                <a:latin typeface="Trebuchet MS" pitchFamily="34" charset="0"/>
              </a:defRPr>
            </a:lvl1pPr>
          </a:lstStyle>
          <a:p>
            <a:endParaRPr lang="en-US" sz="2800" dirty="0">
              <a:latin typeface="Arial" pitchFamily="34" charset="0"/>
              <a:cs typeface="Arial" pitchFamily="34" charset="0"/>
            </a:endParaRPr>
          </a:p>
        </p:txBody>
      </p:sp>
      <p:sp>
        <p:nvSpPr>
          <p:cNvPr id="9" name="Title 1"/>
          <p:cNvSpPr>
            <a:spLocks noGrp="1"/>
          </p:cNvSpPr>
          <p:nvPr>
            <p:ph type="title"/>
          </p:nvPr>
        </p:nvSpPr>
        <p:spPr>
          <a:xfrm>
            <a:off x="457200" y="274638"/>
            <a:ext cx="8229600" cy="1143000"/>
          </a:xfrm>
        </p:spPr>
        <p:txBody>
          <a:bodyPr>
            <a:normAutofit/>
          </a:bodyPr>
          <a:lstStyle>
            <a:lvl1pPr>
              <a:defRPr sz="4000" b="1">
                <a:solidFill>
                  <a:schemeClr val="bg1"/>
                </a:solidFill>
                <a:effectLst>
                  <a:outerShdw blurRad="38100" dist="38100" dir="2700000" algn="tl">
                    <a:srgbClr val="000000">
                      <a:alpha val="43137"/>
                    </a:srgbClr>
                  </a:outerShdw>
                </a:effectLst>
                <a:latin typeface="Trebuchet MS" pitchFamily="34" charset="0"/>
                <a:cs typeface="Arial"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30271119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Layout>
</file>

<file path=ppt/slideLayouts/slideLayout180.xml><?xml version="1.0" encoding="utf-8"?>
<p:sldLayout xmlns:a="http://schemas.openxmlformats.org/drawingml/2006/main" xmlns:r="http://schemas.openxmlformats.org/officeDocument/2006/relationships" xmlns:p="http://schemas.openxmlformats.org/presentationml/2006/main" userDrawn="1">
  <p:cSld name="18_Title and Content">
    <p:spTree>
      <p:nvGrpSpPr>
        <p:cNvPr id="1" name=""/>
        <p:cNvGrpSpPr/>
        <p:nvPr/>
      </p:nvGrpSpPr>
      <p:grpSpPr>
        <a:xfrm>
          <a:off x="0" y="0"/>
          <a:ext cx="0" cy="0"/>
          <a:chOff x="0" y="0"/>
          <a:chExt cx="0" cy="0"/>
        </a:xfrm>
      </p:grpSpPr>
      <p:pic>
        <p:nvPicPr>
          <p:cNvPr id="1026" name="Picture 2" descr="Z:\Diversity Office\templates\final 1-10-2013\content---alt-tag-small.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p:cNvSpPr>
            <a:spLocks noGrp="1"/>
          </p:cNvSpPr>
          <p:nvPr>
            <p:ph type="dt" sz="half" idx="10"/>
          </p:nvPr>
        </p:nvSpPr>
        <p:spPr>
          <a:xfrm>
            <a:off x="457200" y="6356350"/>
            <a:ext cx="2133600" cy="365125"/>
          </a:xfrm>
          <a:prstGeom prst="rect">
            <a:avLst/>
          </a:prstGeom>
        </p:spPr>
        <p:txBody>
          <a:bodyPr/>
          <a:lstStyle/>
          <a:p>
            <a:fld id="{92D1AE73-0A9B-4C84-B9AC-3C7A19F00B46}" type="datetimeFigureOut">
              <a:rPr lang="en-US" smtClean="0">
                <a:solidFill>
                  <a:srgbClr val="775F55"/>
                </a:solidFill>
              </a:rPr>
              <a:pPr/>
              <a:t>10/23/2015</a:t>
            </a:fld>
            <a:endParaRPr lang="en-US">
              <a:solidFill>
                <a:srgbClr val="775F55"/>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srgbClr val="775F55"/>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F0860A1-AB6F-4BAB-82FB-1A7992A378C0}" type="slidenum">
              <a:rPr lang="en-US" smtClean="0"/>
              <a:pPr/>
              <a:t>‹#›</a:t>
            </a:fld>
            <a:endParaRPr lang="en-US"/>
          </a:p>
        </p:txBody>
      </p:sp>
      <p:sp>
        <p:nvSpPr>
          <p:cNvPr id="7" name="Content Placeholder 2"/>
          <p:cNvSpPr>
            <a:spLocks noGrp="1"/>
          </p:cNvSpPr>
          <p:nvPr>
            <p:ph idx="1"/>
          </p:nvPr>
        </p:nvSpPr>
        <p:spPr>
          <a:xfrm>
            <a:off x="457200" y="1600200"/>
            <a:ext cx="8229600" cy="4525963"/>
          </a:xfrm>
        </p:spPr>
        <p:txBody>
          <a:bodyPr>
            <a:normAutofit/>
          </a:bodyPr>
          <a:lstStyle>
            <a:lvl1pPr>
              <a:defRPr>
                <a:latin typeface="Trebuchet MS" pitchFamily="34" charset="0"/>
              </a:defRPr>
            </a:lvl1pPr>
          </a:lstStyle>
          <a:p>
            <a:endParaRPr lang="en-US" sz="2800" dirty="0">
              <a:latin typeface="Arial" pitchFamily="34" charset="0"/>
              <a:cs typeface="Arial" pitchFamily="34" charset="0"/>
            </a:endParaRPr>
          </a:p>
        </p:txBody>
      </p:sp>
      <p:sp>
        <p:nvSpPr>
          <p:cNvPr id="9" name="Title 1"/>
          <p:cNvSpPr>
            <a:spLocks noGrp="1"/>
          </p:cNvSpPr>
          <p:nvPr>
            <p:ph type="title"/>
          </p:nvPr>
        </p:nvSpPr>
        <p:spPr>
          <a:xfrm>
            <a:off x="457200" y="274638"/>
            <a:ext cx="8229600" cy="1143000"/>
          </a:xfrm>
        </p:spPr>
        <p:txBody>
          <a:bodyPr>
            <a:normAutofit/>
          </a:bodyPr>
          <a:lstStyle>
            <a:lvl1pPr>
              <a:defRPr sz="4000" b="1">
                <a:solidFill>
                  <a:schemeClr val="bg1"/>
                </a:solidFill>
                <a:effectLst>
                  <a:outerShdw blurRad="38100" dist="38100" dir="2700000" algn="tl">
                    <a:srgbClr val="000000">
                      <a:alpha val="43137"/>
                    </a:srgbClr>
                  </a:outerShdw>
                </a:effectLst>
                <a:latin typeface="Trebuchet MS" pitchFamily="34" charset="0"/>
                <a:cs typeface="Arial"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2150942878"/>
      </p:ext>
    </p:extLst>
  </p:cSld>
  <p:clrMapOvr>
    <a:masterClrMapping/>
  </p:clrMapOvr>
  <p:timing>
    <p:tnLst>
      <p:par>
        <p:cTn id="1" dur="indefinite" restart="never" nodeType="tmRoot"/>
      </p:par>
    </p:tnLst>
  </p:timing>
</p:sldLayout>
</file>

<file path=ppt/slideLayouts/slideLayout181.xml><?xml version="1.0" encoding="utf-8"?>
<p:sldLayout xmlns:a="http://schemas.openxmlformats.org/drawingml/2006/main" xmlns:r="http://schemas.openxmlformats.org/officeDocument/2006/relationships" xmlns:p="http://schemas.openxmlformats.org/presentationml/2006/main" userDrawn="1">
  <p:cSld name="1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370012"/>
            <a:ext cx="8229600" cy="484064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10" hasCustomPrompt="1"/>
          </p:nvPr>
        </p:nvSpPr>
        <p:spPr>
          <a:xfrm>
            <a:off x="457201" y="6224768"/>
            <a:ext cx="6937022" cy="361950"/>
          </a:xfrm>
        </p:spPr>
        <p:txBody>
          <a:bodyPr>
            <a:noAutofit/>
          </a:bodyPr>
          <a:lstStyle>
            <a:lvl1pPr marL="0" indent="0">
              <a:buNone/>
              <a:defRPr sz="1200">
                <a:solidFill>
                  <a:schemeClr val="bg1">
                    <a:lumMod val="50000"/>
                  </a:schemeClr>
                </a:solidFill>
              </a:defRPr>
            </a:lvl1pPr>
          </a:lstStyle>
          <a:p>
            <a:pPr lvl="0"/>
            <a:r>
              <a:rPr lang="en-US" dirty="0" smtClean="0"/>
              <a:t>reference</a:t>
            </a:r>
            <a:endParaRPr lang="en-US" dirty="0"/>
          </a:p>
        </p:txBody>
      </p:sp>
    </p:spTree>
    <p:extLst>
      <p:ext uri="{BB962C8B-B14F-4D97-AF65-F5344CB8AC3E}">
        <p14:creationId xmlns:p14="http://schemas.microsoft.com/office/powerpoint/2010/main" val="2112763732"/>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userDrawn="1">
  <p:cSld name="20_Title and Content">
    <p:spTree>
      <p:nvGrpSpPr>
        <p:cNvPr id="1" name=""/>
        <p:cNvGrpSpPr/>
        <p:nvPr/>
      </p:nvGrpSpPr>
      <p:grpSpPr>
        <a:xfrm>
          <a:off x="0" y="0"/>
          <a:ext cx="0" cy="0"/>
          <a:chOff x="0" y="0"/>
          <a:chExt cx="0" cy="0"/>
        </a:xfrm>
      </p:grpSpPr>
      <p:pic>
        <p:nvPicPr>
          <p:cNvPr id="1026" name="Picture 2" descr="Z:\Diversity Office\templates\final 1-10-2013\content---alt-tag-small.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p:cNvSpPr>
            <a:spLocks noGrp="1"/>
          </p:cNvSpPr>
          <p:nvPr>
            <p:ph type="dt" sz="half" idx="10"/>
          </p:nvPr>
        </p:nvSpPr>
        <p:spPr>
          <a:xfrm>
            <a:off x="457200" y="6356350"/>
            <a:ext cx="2133600" cy="365125"/>
          </a:xfrm>
          <a:prstGeom prst="rect">
            <a:avLst/>
          </a:prstGeom>
        </p:spPr>
        <p:txBody>
          <a:bodyPr/>
          <a:lstStyle/>
          <a:p>
            <a:fld id="{92D1AE73-0A9B-4C84-B9AC-3C7A19F00B46}" type="datetimeFigureOut">
              <a:rPr lang="en-US" smtClean="0">
                <a:solidFill>
                  <a:srgbClr val="775F55"/>
                </a:solidFill>
              </a:rPr>
              <a:pPr/>
              <a:t>10/23/2015</a:t>
            </a:fld>
            <a:endParaRPr lang="en-US">
              <a:solidFill>
                <a:srgbClr val="775F55"/>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srgbClr val="775F55"/>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F0860A1-AB6F-4BAB-82FB-1A7992A378C0}" type="slidenum">
              <a:rPr lang="en-US" smtClean="0"/>
              <a:pPr/>
              <a:t>‹#›</a:t>
            </a:fld>
            <a:endParaRPr lang="en-US"/>
          </a:p>
        </p:txBody>
      </p:sp>
      <p:sp>
        <p:nvSpPr>
          <p:cNvPr id="7" name="Content Placeholder 2"/>
          <p:cNvSpPr>
            <a:spLocks noGrp="1"/>
          </p:cNvSpPr>
          <p:nvPr>
            <p:ph idx="1"/>
          </p:nvPr>
        </p:nvSpPr>
        <p:spPr>
          <a:xfrm>
            <a:off x="457200" y="1600200"/>
            <a:ext cx="8229600" cy="4525963"/>
          </a:xfrm>
        </p:spPr>
        <p:txBody>
          <a:bodyPr>
            <a:normAutofit/>
          </a:bodyPr>
          <a:lstStyle>
            <a:lvl1pPr>
              <a:defRPr>
                <a:latin typeface="Trebuchet MS" pitchFamily="34" charset="0"/>
              </a:defRPr>
            </a:lvl1pPr>
          </a:lstStyle>
          <a:p>
            <a:endParaRPr lang="en-US" sz="2800" dirty="0">
              <a:latin typeface="Arial" pitchFamily="34" charset="0"/>
              <a:cs typeface="Arial" pitchFamily="34" charset="0"/>
            </a:endParaRPr>
          </a:p>
        </p:txBody>
      </p:sp>
      <p:sp>
        <p:nvSpPr>
          <p:cNvPr id="9" name="Title 1"/>
          <p:cNvSpPr>
            <a:spLocks noGrp="1"/>
          </p:cNvSpPr>
          <p:nvPr>
            <p:ph type="title"/>
          </p:nvPr>
        </p:nvSpPr>
        <p:spPr>
          <a:xfrm>
            <a:off x="457200" y="274638"/>
            <a:ext cx="8229600" cy="1143000"/>
          </a:xfrm>
        </p:spPr>
        <p:txBody>
          <a:bodyPr>
            <a:normAutofit/>
          </a:bodyPr>
          <a:lstStyle>
            <a:lvl1pPr>
              <a:defRPr sz="4000" b="1">
                <a:solidFill>
                  <a:schemeClr val="bg1"/>
                </a:solidFill>
                <a:effectLst>
                  <a:outerShdw blurRad="38100" dist="38100" dir="2700000" algn="tl">
                    <a:srgbClr val="000000">
                      <a:alpha val="43137"/>
                    </a:srgbClr>
                  </a:outerShdw>
                </a:effectLst>
                <a:latin typeface="Trebuchet MS" pitchFamily="34" charset="0"/>
                <a:cs typeface="Arial"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357514079"/>
      </p:ext>
    </p:extLst>
  </p:cSld>
  <p:clrMapOvr>
    <a:masterClrMapping/>
  </p:clrMapOvr>
  <p:timing>
    <p:tnLst>
      <p:par>
        <p:cTn id="1" dur="indefinite" restart="never" nodeType="tmRoot"/>
      </p:par>
    </p:tnLst>
  </p:timing>
</p:sldLayout>
</file>

<file path=ppt/slideLayouts/slideLayout183.xml><?xml version="1.0" encoding="utf-8"?>
<p:sldLayout xmlns:a="http://schemas.openxmlformats.org/drawingml/2006/main" xmlns:r="http://schemas.openxmlformats.org/officeDocument/2006/relationships" xmlns:p="http://schemas.openxmlformats.org/presentationml/2006/main" userDrawn="1">
  <p:cSld name="2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370012"/>
            <a:ext cx="8229600" cy="484064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10" hasCustomPrompt="1"/>
          </p:nvPr>
        </p:nvSpPr>
        <p:spPr>
          <a:xfrm>
            <a:off x="457201" y="6224768"/>
            <a:ext cx="6937022" cy="361950"/>
          </a:xfrm>
        </p:spPr>
        <p:txBody>
          <a:bodyPr>
            <a:noAutofit/>
          </a:bodyPr>
          <a:lstStyle>
            <a:lvl1pPr marL="0" indent="0">
              <a:buNone/>
              <a:defRPr sz="1200">
                <a:solidFill>
                  <a:schemeClr val="bg1">
                    <a:lumMod val="50000"/>
                  </a:schemeClr>
                </a:solidFill>
              </a:defRPr>
            </a:lvl1pPr>
          </a:lstStyle>
          <a:p>
            <a:pPr lvl="0"/>
            <a:r>
              <a:rPr lang="en-US" dirty="0" smtClean="0"/>
              <a:t>reference</a:t>
            </a:r>
            <a:endParaRPr lang="en-US" dirty="0"/>
          </a:p>
        </p:txBody>
      </p:sp>
    </p:spTree>
    <p:extLst>
      <p:ext uri="{BB962C8B-B14F-4D97-AF65-F5344CB8AC3E}">
        <p14:creationId xmlns:p14="http://schemas.microsoft.com/office/powerpoint/2010/main" val="2380997070"/>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userDrawn="1">
  <p:cSld name="22_Title and Content">
    <p:spTree>
      <p:nvGrpSpPr>
        <p:cNvPr id="1" name=""/>
        <p:cNvGrpSpPr/>
        <p:nvPr/>
      </p:nvGrpSpPr>
      <p:grpSpPr>
        <a:xfrm>
          <a:off x="0" y="0"/>
          <a:ext cx="0" cy="0"/>
          <a:chOff x="0" y="0"/>
          <a:chExt cx="0" cy="0"/>
        </a:xfrm>
      </p:grpSpPr>
      <p:pic>
        <p:nvPicPr>
          <p:cNvPr id="1026" name="Picture 2" descr="Z:\Diversity Office\templates\final 1-10-2013\content---alt-tag-small.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p:cNvSpPr>
            <a:spLocks noGrp="1"/>
          </p:cNvSpPr>
          <p:nvPr>
            <p:ph type="dt" sz="half" idx="10"/>
          </p:nvPr>
        </p:nvSpPr>
        <p:spPr>
          <a:xfrm>
            <a:off x="457200" y="6356350"/>
            <a:ext cx="2133600" cy="365125"/>
          </a:xfrm>
          <a:prstGeom prst="rect">
            <a:avLst/>
          </a:prstGeom>
        </p:spPr>
        <p:txBody>
          <a:bodyPr/>
          <a:lstStyle/>
          <a:p>
            <a:fld id="{92D1AE73-0A9B-4C84-B9AC-3C7A19F00B46}" type="datetimeFigureOut">
              <a:rPr lang="en-US" smtClean="0">
                <a:solidFill>
                  <a:srgbClr val="775F55"/>
                </a:solidFill>
              </a:rPr>
              <a:pPr/>
              <a:t>10/23/2015</a:t>
            </a:fld>
            <a:endParaRPr lang="en-US">
              <a:solidFill>
                <a:srgbClr val="775F55"/>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srgbClr val="775F55"/>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F0860A1-AB6F-4BAB-82FB-1A7992A378C0}" type="slidenum">
              <a:rPr lang="en-US" smtClean="0"/>
              <a:pPr/>
              <a:t>‹#›</a:t>
            </a:fld>
            <a:endParaRPr lang="en-US"/>
          </a:p>
        </p:txBody>
      </p:sp>
      <p:sp>
        <p:nvSpPr>
          <p:cNvPr id="7" name="Content Placeholder 2"/>
          <p:cNvSpPr>
            <a:spLocks noGrp="1"/>
          </p:cNvSpPr>
          <p:nvPr>
            <p:ph idx="1"/>
          </p:nvPr>
        </p:nvSpPr>
        <p:spPr>
          <a:xfrm>
            <a:off x="457200" y="1600200"/>
            <a:ext cx="8229600" cy="4525963"/>
          </a:xfrm>
        </p:spPr>
        <p:txBody>
          <a:bodyPr>
            <a:normAutofit/>
          </a:bodyPr>
          <a:lstStyle>
            <a:lvl1pPr>
              <a:defRPr>
                <a:latin typeface="Trebuchet MS" pitchFamily="34" charset="0"/>
              </a:defRPr>
            </a:lvl1pPr>
          </a:lstStyle>
          <a:p>
            <a:endParaRPr lang="en-US" sz="2800" dirty="0">
              <a:latin typeface="Arial" pitchFamily="34" charset="0"/>
              <a:cs typeface="Arial" pitchFamily="34" charset="0"/>
            </a:endParaRPr>
          </a:p>
        </p:txBody>
      </p:sp>
      <p:sp>
        <p:nvSpPr>
          <p:cNvPr id="9" name="Title 1"/>
          <p:cNvSpPr>
            <a:spLocks noGrp="1"/>
          </p:cNvSpPr>
          <p:nvPr>
            <p:ph type="title"/>
          </p:nvPr>
        </p:nvSpPr>
        <p:spPr>
          <a:xfrm>
            <a:off x="457200" y="274638"/>
            <a:ext cx="8229600" cy="1143000"/>
          </a:xfrm>
        </p:spPr>
        <p:txBody>
          <a:bodyPr>
            <a:normAutofit/>
          </a:bodyPr>
          <a:lstStyle>
            <a:lvl1pPr>
              <a:defRPr sz="4000" b="1">
                <a:solidFill>
                  <a:schemeClr val="bg1"/>
                </a:solidFill>
                <a:effectLst>
                  <a:outerShdw blurRad="38100" dist="38100" dir="2700000" algn="tl">
                    <a:srgbClr val="000000">
                      <a:alpha val="43137"/>
                    </a:srgbClr>
                  </a:outerShdw>
                </a:effectLst>
                <a:latin typeface="Trebuchet MS" pitchFamily="34" charset="0"/>
                <a:cs typeface="Arial"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1120131843"/>
      </p:ext>
    </p:extLst>
  </p:cSld>
  <p:clrMapOvr>
    <a:masterClrMapping/>
  </p:clrMapOvr>
  <p:timing>
    <p:tnLst>
      <p:par>
        <p:cTn id="1" dur="indefinite" restart="never" nodeType="tmRoot"/>
      </p:par>
    </p:tnLst>
  </p:timing>
</p:sldLayout>
</file>

<file path=ppt/slideLayouts/slideLayout185.xml><?xml version="1.0" encoding="utf-8"?>
<p:sldLayout xmlns:a="http://schemas.openxmlformats.org/drawingml/2006/main" xmlns:r="http://schemas.openxmlformats.org/officeDocument/2006/relationships" xmlns:p="http://schemas.openxmlformats.org/presentationml/2006/main" userDrawn="1">
  <p:cSld name="23_Title and Content">
    <p:spTree>
      <p:nvGrpSpPr>
        <p:cNvPr id="1" name=""/>
        <p:cNvGrpSpPr/>
        <p:nvPr/>
      </p:nvGrpSpPr>
      <p:grpSpPr>
        <a:xfrm>
          <a:off x="0" y="0"/>
          <a:ext cx="0" cy="0"/>
          <a:chOff x="0" y="0"/>
          <a:chExt cx="0" cy="0"/>
        </a:xfrm>
      </p:grpSpPr>
      <p:pic>
        <p:nvPicPr>
          <p:cNvPr id="1026" name="Picture 2" descr="Z:\Diversity Office\templates\final 1-10-2013\content---alt-tag-small.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p:cNvSpPr>
            <a:spLocks noGrp="1"/>
          </p:cNvSpPr>
          <p:nvPr>
            <p:ph type="dt" sz="half" idx="10"/>
          </p:nvPr>
        </p:nvSpPr>
        <p:spPr>
          <a:xfrm>
            <a:off x="457200" y="6356350"/>
            <a:ext cx="2133600" cy="365125"/>
          </a:xfrm>
          <a:prstGeom prst="rect">
            <a:avLst/>
          </a:prstGeom>
        </p:spPr>
        <p:txBody>
          <a:bodyPr/>
          <a:lstStyle/>
          <a:p>
            <a:fld id="{92D1AE73-0A9B-4C84-B9AC-3C7A19F00B46}" type="datetimeFigureOut">
              <a:rPr lang="en-US" smtClean="0">
                <a:solidFill>
                  <a:srgbClr val="775F55"/>
                </a:solidFill>
              </a:rPr>
              <a:pPr/>
              <a:t>10/23/2015</a:t>
            </a:fld>
            <a:endParaRPr lang="en-US">
              <a:solidFill>
                <a:srgbClr val="775F55"/>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srgbClr val="775F55"/>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F0860A1-AB6F-4BAB-82FB-1A7992A378C0}" type="slidenum">
              <a:rPr lang="en-US" smtClean="0"/>
              <a:pPr/>
              <a:t>‹#›</a:t>
            </a:fld>
            <a:endParaRPr lang="en-US"/>
          </a:p>
        </p:txBody>
      </p:sp>
      <p:sp>
        <p:nvSpPr>
          <p:cNvPr id="7" name="Content Placeholder 2"/>
          <p:cNvSpPr>
            <a:spLocks noGrp="1"/>
          </p:cNvSpPr>
          <p:nvPr>
            <p:ph idx="1"/>
          </p:nvPr>
        </p:nvSpPr>
        <p:spPr>
          <a:xfrm>
            <a:off x="457200" y="1600200"/>
            <a:ext cx="8229600" cy="4525963"/>
          </a:xfrm>
        </p:spPr>
        <p:txBody>
          <a:bodyPr>
            <a:normAutofit/>
          </a:bodyPr>
          <a:lstStyle>
            <a:lvl1pPr>
              <a:defRPr>
                <a:latin typeface="Trebuchet MS" pitchFamily="34" charset="0"/>
              </a:defRPr>
            </a:lvl1pPr>
          </a:lstStyle>
          <a:p>
            <a:endParaRPr lang="en-US" sz="2800" dirty="0">
              <a:latin typeface="Arial" pitchFamily="34" charset="0"/>
              <a:cs typeface="Arial" pitchFamily="34" charset="0"/>
            </a:endParaRPr>
          </a:p>
        </p:txBody>
      </p:sp>
      <p:sp>
        <p:nvSpPr>
          <p:cNvPr id="9" name="Title 1"/>
          <p:cNvSpPr>
            <a:spLocks noGrp="1"/>
          </p:cNvSpPr>
          <p:nvPr>
            <p:ph type="title"/>
          </p:nvPr>
        </p:nvSpPr>
        <p:spPr>
          <a:xfrm>
            <a:off x="457200" y="274638"/>
            <a:ext cx="8229600" cy="1143000"/>
          </a:xfrm>
        </p:spPr>
        <p:txBody>
          <a:bodyPr>
            <a:normAutofit/>
          </a:bodyPr>
          <a:lstStyle>
            <a:lvl1pPr>
              <a:defRPr sz="4000" b="1">
                <a:solidFill>
                  <a:schemeClr val="bg1"/>
                </a:solidFill>
                <a:effectLst>
                  <a:outerShdw blurRad="38100" dist="38100" dir="2700000" algn="tl">
                    <a:srgbClr val="000000">
                      <a:alpha val="43137"/>
                    </a:srgbClr>
                  </a:outerShdw>
                </a:effectLst>
                <a:latin typeface="Trebuchet MS" pitchFamily="34" charset="0"/>
                <a:cs typeface="Arial"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1108607965"/>
      </p:ext>
    </p:extLst>
  </p:cSld>
  <p:clrMapOvr>
    <a:masterClrMapping/>
  </p:clrMapOvr>
  <p:timing>
    <p:tnLst>
      <p:par>
        <p:cTn id="1" dur="indefinite" restart="never" nodeType="tmRoot"/>
      </p:par>
    </p:tnLst>
  </p:timing>
</p:sldLayout>
</file>

<file path=ppt/slideLayouts/slideLayout186.xml><?xml version="1.0" encoding="utf-8"?>
<p:sldLayout xmlns:a="http://schemas.openxmlformats.org/drawingml/2006/main" xmlns:r="http://schemas.openxmlformats.org/officeDocument/2006/relationships" xmlns:p="http://schemas.openxmlformats.org/presentationml/2006/main" userDrawn="1">
  <p:cSld name="2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370012"/>
            <a:ext cx="8229600" cy="484064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10" hasCustomPrompt="1"/>
          </p:nvPr>
        </p:nvSpPr>
        <p:spPr>
          <a:xfrm>
            <a:off x="457201" y="6224768"/>
            <a:ext cx="6937022" cy="361950"/>
          </a:xfrm>
        </p:spPr>
        <p:txBody>
          <a:bodyPr>
            <a:noAutofit/>
          </a:bodyPr>
          <a:lstStyle>
            <a:lvl1pPr marL="0" indent="0">
              <a:buNone/>
              <a:defRPr sz="1200">
                <a:solidFill>
                  <a:schemeClr val="bg1">
                    <a:lumMod val="50000"/>
                  </a:schemeClr>
                </a:solidFill>
              </a:defRPr>
            </a:lvl1pPr>
          </a:lstStyle>
          <a:p>
            <a:pPr lvl="0"/>
            <a:r>
              <a:rPr lang="en-US" dirty="0" smtClean="0"/>
              <a:t>reference</a:t>
            </a:r>
            <a:endParaRPr lang="en-US" dirty="0"/>
          </a:p>
        </p:txBody>
      </p:sp>
    </p:spTree>
    <p:extLst>
      <p:ext uri="{BB962C8B-B14F-4D97-AF65-F5344CB8AC3E}">
        <p14:creationId xmlns:p14="http://schemas.microsoft.com/office/powerpoint/2010/main" val="1021473997"/>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userDrawn="1">
  <p:cSld name="2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370012"/>
            <a:ext cx="8229600" cy="484064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10" hasCustomPrompt="1"/>
          </p:nvPr>
        </p:nvSpPr>
        <p:spPr>
          <a:xfrm>
            <a:off x="457201" y="6224768"/>
            <a:ext cx="6937022" cy="361950"/>
          </a:xfrm>
        </p:spPr>
        <p:txBody>
          <a:bodyPr>
            <a:noAutofit/>
          </a:bodyPr>
          <a:lstStyle>
            <a:lvl1pPr marL="0" indent="0">
              <a:buNone/>
              <a:defRPr sz="1200">
                <a:solidFill>
                  <a:schemeClr val="bg1">
                    <a:lumMod val="50000"/>
                  </a:schemeClr>
                </a:solidFill>
              </a:defRPr>
            </a:lvl1pPr>
          </a:lstStyle>
          <a:p>
            <a:pPr lvl="0"/>
            <a:r>
              <a:rPr lang="en-US" dirty="0" smtClean="0"/>
              <a:t>reference</a:t>
            </a:r>
            <a:endParaRPr lang="en-US" dirty="0"/>
          </a:p>
        </p:txBody>
      </p:sp>
    </p:spTree>
    <p:extLst>
      <p:ext uri="{BB962C8B-B14F-4D97-AF65-F5344CB8AC3E}">
        <p14:creationId xmlns:p14="http://schemas.microsoft.com/office/powerpoint/2010/main" val="3704049242"/>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userDrawn="1">
  <p:cSld name="2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370012"/>
            <a:ext cx="8229600" cy="484064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10" hasCustomPrompt="1"/>
          </p:nvPr>
        </p:nvSpPr>
        <p:spPr>
          <a:xfrm>
            <a:off x="457201" y="6224768"/>
            <a:ext cx="6937022" cy="361950"/>
          </a:xfrm>
        </p:spPr>
        <p:txBody>
          <a:bodyPr>
            <a:noAutofit/>
          </a:bodyPr>
          <a:lstStyle>
            <a:lvl1pPr marL="0" indent="0">
              <a:buNone/>
              <a:defRPr sz="1200">
                <a:solidFill>
                  <a:schemeClr val="bg1">
                    <a:lumMod val="50000"/>
                  </a:schemeClr>
                </a:solidFill>
              </a:defRPr>
            </a:lvl1pPr>
          </a:lstStyle>
          <a:p>
            <a:pPr lvl="0"/>
            <a:r>
              <a:rPr lang="en-US" dirty="0" smtClean="0"/>
              <a:t>reference</a:t>
            </a:r>
            <a:endParaRPr lang="en-US" dirty="0"/>
          </a:p>
        </p:txBody>
      </p:sp>
    </p:spTree>
    <p:extLst>
      <p:ext uri="{BB962C8B-B14F-4D97-AF65-F5344CB8AC3E}">
        <p14:creationId xmlns:p14="http://schemas.microsoft.com/office/powerpoint/2010/main" val="1366890753"/>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userDrawn="1">
  <p:cSld name="2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370012"/>
            <a:ext cx="8229600" cy="484064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10" hasCustomPrompt="1"/>
          </p:nvPr>
        </p:nvSpPr>
        <p:spPr>
          <a:xfrm>
            <a:off x="457201" y="6224768"/>
            <a:ext cx="6937022" cy="361950"/>
          </a:xfrm>
        </p:spPr>
        <p:txBody>
          <a:bodyPr>
            <a:noAutofit/>
          </a:bodyPr>
          <a:lstStyle>
            <a:lvl1pPr marL="0" indent="0">
              <a:buNone/>
              <a:defRPr sz="1200">
                <a:solidFill>
                  <a:schemeClr val="bg1">
                    <a:lumMod val="50000"/>
                  </a:schemeClr>
                </a:solidFill>
              </a:defRPr>
            </a:lvl1pPr>
          </a:lstStyle>
          <a:p>
            <a:pPr lvl="0"/>
            <a:r>
              <a:rPr lang="en-US" dirty="0" smtClean="0"/>
              <a:t>reference</a:t>
            </a:r>
            <a:endParaRPr lang="en-US" dirty="0"/>
          </a:p>
        </p:txBody>
      </p:sp>
    </p:spTree>
    <p:extLst>
      <p:ext uri="{BB962C8B-B14F-4D97-AF65-F5344CB8AC3E}">
        <p14:creationId xmlns:p14="http://schemas.microsoft.com/office/powerpoint/2010/main" val="13522285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370012"/>
            <a:ext cx="8229600" cy="484064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10" hasCustomPrompt="1"/>
          </p:nvPr>
        </p:nvSpPr>
        <p:spPr>
          <a:xfrm>
            <a:off x="457201" y="6224768"/>
            <a:ext cx="6937022" cy="361950"/>
          </a:xfrm>
        </p:spPr>
        <p:txBody>
          <a:bodyPr>
            <a:noAutofit/>
          </a:bodyPr>
          <a:lstStyle>
            <a:lvl1pPr marL="0" indent="0">
              <a:buNone/>
              <a:defRPr sz="1200">
                <a:solidFill>
                  <a:schemeClr val="bg1">
                    <a:lumMod val="50000"/>
                  </a:schemeClr>
                </a:solidFill>
              </a:defRPr>
            </a:lvl1pPr>
          </a:lstStyle>
          <a:p>
            <a:pPr lvl="0"/>
            <a:r>
              <a:rPr lang="en-US" dirty="0" smtClean="0"/>
              <a:t>reference</a:t>
            </a:r>
            <a:endParaRPr lang="en-US" dirty="0"/>
          </a:p>
        </p:txBody>
      </p:sp>
    </p:spTree>
    <p:extLst>
      <p:ext uri="{BB962C8B-B14F-4D97-AF65-F5344CB8AC3E}">
        <p14:creationId xmlns:p14="http://schemas.microsoft.com/office/powerpoint/2010/main" val="353813078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190.xml><?xml version="1.0" encoding="utf-8"?>
<p:sldLayout xmlns:a="http://schemas.openxmlformats.org/drawingml/2006/main" xmlns:r="http://schemas.openxmlformats.org/officeDocument/2006/relationships" xmlns:p="http://schemas.openxmlformats.org/presentationml/2006/main" userDrawn="1">
  <p:cSld name="2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370012"/>
            <a:ext cx="8229600" cy="484064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10" hasCustomPrompt="1"/>
          </p:nvPr>
        </p:nvSpPr>
        <p:spPr>
          <a:xfrm>
            <a:off x="457201" y="6224768"/>
            <a:ext cx="6937022" cy="361950"/>
          </a:xfrm>
        </p:spPr>
        <p:txBody>
          <a:bodyPr>
            <a:noAutofit/>
          </a:bodyPr>
          <a:lstStyle>
            <a:lvl1pPr marL="0" indent="0">
              <a:buNone/>
              <a:defRPr sz="1200">
                <a:solidFill>
                  <a:schemeClr val="bg1">
                    <a:lumMod val="50000"/>
                  </a:schemeClr>
                </a:solidFill>
              </a:defRPr>
            </a:lvl1pPr>
          </a:lstStyle>
          <a:p>
            <a:pPr lvl="0"/>
            <a:r>
              <a:rPr lang="en-US" dirty="0" smtClean="0"/>
              <a:t>reference</a:t>
            </a:r>
            <a:endParaRPr lang="en-US" dirty="0"/>
          </a:p>
        </p:txBody>
      </p:sp>
    </p:spTree>
    <p:extLst>
      <p:ext uri="{BB962C8B-B14F-4D97-AF65-F5344CB8AC3E}">
        <p14:creationId xmlns:p14="http://schemas.microsoft.com/office/powerpoint/2010/main" val="3670332995"/>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userDrawn="1">
  <p:cSld name="3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370012"/>
            <a:ext cx="8229600" cy="484064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10" hasCustomPrompt="1"/>
          </p:nvPr>
        </p:nvSpPr>
        <p:spPr>
          <a:xfrm>
            <a:off x="457201" y="6224768"/>
            <a:ext cx="6937022" cy="361950"/>
          </a:xfrm>
        </p:spPr>
        <p:txBody>
          <a:bodyPr>
            <a:noAutofit/>
          </a:bodyPr>
          <a:lstStyle>
            <a:lvl1pPr marL="0" indent="0">
              <a:buNone/>
              <a:defRPr sz="1200">
                <a:solidFill>
                  <a:schemeClr val="bg1">
                    <a:lumMod val="50000"/>
                  </a:schemeClr>
                </a:solidFill>
              </a:defRPr>
            </a:lvl1pPr>
          </a:lstStyle>
          <a:p>
            <a:pPr lvl="0"/>
            <a:r>
              <a:rPr lang="en-US" dirty="0" smtClean="0"/>
              <a:t>reference</a:t>
            </a:r>
            <a:endParaRPr lang="en-US" dirty="0"/>
          </a:p>
        </p:txBody>
      </p:sp>
    </p:spTree>
    <p:extLst>
      <p:ext uri="{BB962C8B-B14F-4D97-AF65-F5344CB8AC3E}">
        <p14:creationId xmlns:p14="http://schemas.microsoft.com/office/powerpoint/2010/main" val="3080729667"/>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userDrawn="1">
  <p:cSld name="3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370012"/>
            <a:ext cx="8229600" cy="484064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10" hasCustomPrompt="1"/>
          </p:nvPr>
        </p:nvSpPr>
        <p:spPr>
          <a:xfrm>
            <a:off x="457201" y="6224768"/>
            <a:ext cx="6937022" cy="361950"/>
          </a:xfrm>
        </p:spPr>
        <p:txBody>
          <a:bodyPr>
            <a:noAutofit/>
          </a:bodyPr>
          <a:lstStyle>
            <a:lvl1pPr marL="0" indent="0">
              <a:buNone/>
              <a:defRPr sz="1200">
                <a:solidFill>
                  <a:schemeClr val="bg1">
                    <a:lumMod val="50000"/>
                  </a:schemeClr>
                </a:solidFill>
              </a:defRPr>
            </a:lvl1pPr>
          </a:lstStyle>
          <a:p>
            <a:pPr lvl="0"/>
            <a:r>
              <a:rPr lang="en-US" dirty="0" smtClean="0"/>
              <a:t>reference</a:t>
            </a:r>
            <a:endParaRPr lang="en-US" dirty="0"/>
          </a:p>
        </p:txBody>
      </p:sp>
    </p:spTree>
    <p:extLst>
      <p:ext uri="{BB962C8B-B14F-4D97-AF65-F5344CB8AC3E}">
        <p14:creationId xmlns:p14="http://schemas.microsoft.com/office/powerpoint/2010/main" val="16578883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F570826D-5C7C-42A3-98DC-097B894263A0}" type="datetimeFigureOut">
              <a:rPr lang="en-US" smtClean="0">
                <a:solidFill>
                  <a:srgbClr val="242852"/>
                </a:solidFill>
              </a:rPr>
              <a:pPr/>
              <a:t>10/23/2015</a:t>
            </a:fld>
            <a:endParaRPr lang="en-US">
              <a:solidFill>
                <a:srgbClr val="242852"/>
              </a:solidFill>
            </a:endParaRPr>
          </a:p>
        </p:txBody>
      </p:sp>
      <p:sp>
        <p:nvSpPr>
          <p:cNvPr id="5" name="Footer Placeholder 4"/>
          <p:cNvSpPr>
            <a:spLocks noGrp="1"/>
          </p:cNvSpPr>
          <p:nvPr>
            <p:ph type="ftr" sz="quarter" idx="11"/>
          </p:nvPr>
        </p:nvSpPr>
        <p:spPr/>
        <p:txBody>
          <a:bodyPr/>
          <a:lstStyle/>
          <a:p>
            <a:endParaRPr lang="en-US">
              <a:solidFill>
                <a:srgbClr val="242852"/>
              </a:solidFill>
            </a:endParaRPr>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DF55F1CA-8D01-4A04-8D3F-E7757E36F7C6}" type="slidenum">
              <a:rPr lang="en-US" smtClean="0"/>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124098273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370012"/>
            <a:ext cx="8229600" cy="484064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10" hasCustomPrompt="1"/>
          </p:nvPr>
        </p:nvSpPr>
        <p:spPr>
          <a:xfrm>
            <a:off x="457201" y="6224768"/>
            <a:ext cx="6937022" cy="361950"/>
          </a:xfrm>
        </p:spPr>
        <p:txBody>
          <a:bodyPr>
            <a:noAutofit/>
          </a:bodyPr>
          <a:lstStyle>
            <a:lvl1pPr marL="0" indent="0">
              <a:buNone/>
              <a:defRPr sz="1200">
                <a:solidFill>
                  <a:schemeClr val="bg1">
                    <a:lumMod val="50000"/>
                  </a:schemeClr>
                </a:solidFill>
              </a:defRPr>
            </a:lvl1pPr>
          </a:lstStyle>
          <a:p>
            <a:pPr lvl="0"/>
            <a:r>
              <a:rPr lang="en-US" dirty="0" smtClean="0"/>
              <a:t>reference</a:t>
            </a:r>
            <a:endParaRPr lang="en-US" dirty="0"/>
          </a:p>
        </p:txBody>
      </p:sp>
    </p:spTree>
    <p:extLst>
      <p:ext uri="{BB962C8B-B14F-4D97-AF65-F5344CB8AC3E}">
        <p14:creationId xmlns:p14="http://schemas.microsoft.com/office/powerpoint/2010/main" val="282355279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370012"/>
            <a:ext cx="8229600" cy="484064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10" hasCustomPrompt="1"/>
          </p:nvPr>
        </p:nvSpPr>
        <p:spPr>
          <a:xfrm>
            <a:off x="457201" y="6224768"/>
            <a:ext cx="6937022" cy="361950"/>
          </a:xfrm>
        </p:spPr>
        <p:txBody>
          <a:bodyPr>
            <a:noAutofit/>
          </a:bodyPr>
          <a:lstStyle>
            <a:lvl1pPr marL="0" indent="0">
              <a:buNone/>
              <a:defRPr sz="1200">
                <a:solidFill>
                  <a:schemeClr val="bg1">
                    <a:lumMod val="50000"/>
                  </a:schemeClr>
                </a:solidFill>
              </a:defRPr>
            </a:lvl1pPr>
          </a:lstStyle>
          <a:p>
            <a:pPr lvl="0"/>
            <a:r>
              <a:rPr lang="en-US" dirty="0" smtClean="0"/>
              <a:t>reference</a:t>
            </a:r>
            <a:endParaRPr lang="en-US" dirty="0"/>
          </a:p>
        </p:txBody>
      </p:sp>
    </p:spTree>
    <p:extLst>
      <p:ext uri="{BB962C8B-B14F-4D97-AF65-F5344CB8AC3E}">
        <p14:creationId xmlns:p14="http://schemas.microsoft.com/office/powerpoint/2010/main" val="151101035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370012"/>
            <a:ext cx="8229600" cy="484064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10" hasCustomPrompt="1"/>
          </p:nvPr>
        </p:nvSpPr>
        <p:spPr>
          <a:xfrm>
            <a:off x="457201" y="6224768"/>
            <a:ext cx="6937022" cy="361950"/>
          </a:xfrm>
        </p:spPr>
        <p:txBody>
          <a:bodyPr>
            <a:noAutofit/>
          </a:bodyPr>
          <a:lstStyle>
            <a:lvl1pPr marL="0" indent="0">
              <a:buNone/>
              <a:defRPr sz="1200">
                <a:solidFill>
                  <a:schemeClr val="bg1">
                    <a:lumMod val="50000"/>
                  </a:schemeClr>
                </a:solidFill>
              </a:defRPr>
            </a:lvl1pPr>
          </a:lstStyle>
          <a:p>
            <a:pPr lvl="0"/>
            <a:r>
              <a:rPr lang="en-US" dirty="0" smtClean="0"/>
              <a:t>reference</a:t>
            </a:r>
            <a:endParaRPr lang="en-US" dirty="0"/>
          </a:p>
        </p:txBody>
      </p:sp>
    </p:spTree>
    <p:extLst>
      <p:ext uri="{BB962C8B-B14F-4D97-AF65-F5344CB8AC3E}">
        <p14:creationId xmlns:p14="http://schemas.microsoft.com/office/powerpoint/2010/main" val="164774178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370012"/>
            <a:ext cx="8229600" cy="484064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10" hasCustomPrompt="1"/>
          </p:nvPr>
        </p:nvSpPr>
        <p:spPr>
          <a:xfrm>
            <a:off x="457201" y="6224768"/>
            <a:ext cx="6937022" cy="361950"/>
          </a:xfrm>
        </p:spPr>
        <p:txBody>
          <a:bodyPr>
            <a:noAutofit/>
          </a:bodyPr>
          <a:lstStyle>
            <a:lvl1pPr marL="0" indent="0">
              <a:buNone/>
              <a:defRPr sz="1200">
                <a:solidFill>
                  <a:schemeClr val="bg1">
                    <a:lumMod val="50000"/>
                  </a:schemeClr>
                </a:solidFill>
              </a:defRPr>
            </a:lvl1pPr>
          </a:lstStyle>
          <a:p>
            <a:pPr lvl="0"/>
            <a:r>
              <a:rPr lang="en-US" dirty="0" smtClean="0"/>
              <a:t>reference</a:t>
            </a:r>
            <a:endParaRPr lang="en-US" dirty="0"/>
          </a:p>
        </p:txBody>
      </p:sp>
    </p:spTree>
    <p:extLst>
      <p:ext uri="{BB962C8B-B14F-4D97-AF65-F5344CB8AC3E}">
        <p14:creationId xmlns:p14="http://schemas.microsoft.com/office/powerpoint/2010/main" val="11238488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pic>
        <p:nvPicPr>
          <p:cNvPr id="1026" name="Picture 2" descr="Z:\Diversity Office\templates\final 1-10-2013\content---alt-tag-small.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p:cNvSpPr>
            <a:spLocks noGrp="1"/>
          </p:cNvSpPr>
          <p:nvPr>
            <p:ph type="dt" sz="half" idx="10"/>
          </p:nvPr>
        </p:nvSpPr>
        <p:spPr>
          <a:xfrm>
            <a:off x="457200" y="6356350"/>
            <a:ext cx="2133600" cy="365125"/>
          </a:xfrm>
          <a:prstGeom prst="rect">
            <a:avLst/>
          </a:prstGeom>
        </p:spPr>
        <p:txBody>
          <a:bodyPr/>
          <a:lstStyle/>
          <a:p>
            <a:fld id="{92D1AE73-0A9B-4C84-B9AC-3C7A19F00B46}" type="datetimeFigureOut">
              <a:rPr lang="en-US" smtClean="0">
                <a:solidFill>
                  <a:srgbClr val="775F55"/>
                </a:solidFill>
              </a:rPr>
              <a:pPr/>
              <a:t>10/23/2015</a:t>
            </a:fld>
            <a:endParaRPr lang="en-US">
              <a:solidFill>
                <a:srgbClr val="775F55"/>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srgbClr val="775F55"/>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F0860A1-AB6F-4BAB-82FB-1A7992A378C0}" type="slidenum">
              <a:rPr lang="en-US" smtClean="0"/>
              <a:pPr/>
              <a:t>‹#›</a:t>
            </a:fld>
            <a:endParaRPr lang="en-US"/>
          </a:p>
        </p:txBody>
      </p:sp>
      <p:sp>
        <p:nvSpPr>
          <p:cNvPr id="7" name="Content Placeholder 2"/>
          <p:cNvSpPr>
            <a:spLocks noGrp="1"/>
          </p:cNvSpPr>
          <p:nvPr>
            <p:ph idx="1"/>
          </p:nvPr>
        </p:nvSpPr>
        <p:spPr>
          <a:xfrm>
            <a:off x="457200" y="1600200"/>
            <a:ext cx="8229600" cy="4525963"/>
          </a:xfrm>
        </p:spPr>
        <p:txBody>
          <a:bodyPr>
            <a:normAutofit/>
          </a:bodyPr>
          <a:lstStyle>
            <a:lvl1pPr>
              <a:defRPr>
                <a:latin typeface="Trebuchet MS" pitchFamily="34" charset="0"/>
              </a:defRPr>
            </a:lvl1pPr>
          </a:lstStyle>
          <a:p>
            <a:endParaRPr lang="en-US" sz="2800" dirty="0">
              <a:latin typeface="Arial" pitchFamily="34" charset="0"/>
              <a:cs typeface="Arial" pitchFamily="34" charset="0"/>
            </a:endParaRPr>
          </a:p>
        </p:txBody>
      </p:sp>
      <p:sp>
        <p:nvSpPr>
          <p:cNvPr id="9" name="Title 1"/>
          <p:cNvSpPr>
            <a:spLocks noGrp="1"/>
          </p:cNvSpPr>
          <p:nvPr>
            <p:ph type="title"/>
          </p:nvPr>
        </p:nvSpPr>
        <p:spPr>
          <a:xfrm>
            <a:off x="457200" y="274638"/>
            <a:ext cx="8229600" cy="1143000"/>
          </a:xfrm>
        </p:spPr>
        <p:txBody>
          <a:bodyPr>
            <a:normAutofit/>
          </a:bodyPr>
          <a:lstStyle>
            <a:lvl1pPr>
              <a:defRPr sz="4000" b="1">
                <a:solidFill>
                  <a:schemeClr val="bg1"/>
                </a:solidFill>
                <a:effectLst>
                  <a:outerShdw blurRad="38100" dist="38100" dir="2700000" algn="tl">
                    <a:srgbClr val="000000">
                      <a:alpha val="43137"/>
                    </a:srgbClr>
                  </a:outerShdw>
                </a:effectLst>
                <a:latin typeface="Trebuchet MS" pitchFamily="34" charset="0"/>
                <a:cs typeface="Arial"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229818812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7_Title and Content">
    <p:spTree>
      <p:nvGrpSpPr>
        <p:cNvPr id="1" name=""/>
        <p:cNvGrpSpPr/>
        <p:nvPr/>
      </p:nvGrpSpPr>
      <p:grpSpPr>
        <a:xfrm>
          <a:off x="0" y="0"/>
          <a:ext cx="0" cy="0"/>
          <a:chOff x="0" y="0"/>
          <a:chExt cx="0" cy="0"/>
        </a:xfrm>
      </p:grpSpPr>
      <p:pic>
        <p:nvPicPr>
          <p:cNvPr id="1026" name="Picture 2" descr="Z:\Diversity Office\templates\final 1-10-2013\content---alt-tag-small.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p:cNvSpPr>
            <a:spLocks noGrp="1"/>
          </p:cNvSpPr>
          <p:nvPr>
            <p:ph type="dt" sz="half" idx="10"/>
          </p:nvPr>
        </p:nvSpPr>
        <p:spPr>
          <a:xfrm>
            <a:off x="457200" y="6356350"/>
            <a:ext cx="2133600" cy="365125"/>
          </a:xfrm>
          <a:prstGeom prst="rect">
            <a:avLst/>
          </a:prstGeom>
        </p:spPr>
        <p:txBody>
          <a:bodyPr/>
          <a:lstStyle/>
          <a:p>
            <a:fld id="{92D1AE73-0A9B-4C84-B9AC-3C7A19F00B46}" type="datetimeFigureOut">
              <a:rPr lang="en-US" smtClean="0">
                <a:solidFill>
                  <a:srgbClr val="775F55"/>
                </a:solidFill>
              </a:rPr>
              <a:pPr/>
              <a:t>10/23/2015</a:t>
            </a:fld>
            <a:endParaRPr lang="en-US">
              <a:solidFill>
                <a:srgbClr val="775F55"/>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srgbClr val="775F55"/>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F0860A1-AB6F-4BAB-82FB-1A7992A378C0}" type="slidenum">
              <a:rPr lang="en-US" smtClean="0"/>
              <a:pPr/>
              <a:t>‹#›</a:t>
            </a:fld>
            <a:endParaRPr lang="en-US"/>
          </a:p>
        </p:txBody>
      </p:sp>
      <p:sp>
        <p:nvSpPr>
          <p:cNvPr id="7" name="Content Placeholder 2"/>
          <p:cNvSpPr>
            <a:spLocks noGrp="1"/>
          </p:cNvSpPr>
          <p:nvPr>
            <p:ph idx="1"/>
          </p:nvPr>
        </p:nvSpPr>
        <p:spPr>
          <a:xfrm>
            <a:off x="457200" y="1600200"/>
            <a:ext cx="8229600" cy="4525963"/>
          </a:xfrm>
        </p:spPr>
        <p:txBody>
          <a:bodyPr>
            <a:normAutofit/>
          </a:bodyPr>
          <a:lstStyle>
            <a:lvl1pPr>
              <a:defRPr>
                <a:latin typeface="Trebuchet MS" pitchFamily="34" charset="0"/>
              </a:defRPr>
            </a:lvl1pPr>
          </a:lstStyle>
          <a:p>
            <a:endParaRPr lang="en-US" sz="2800" dirty="0">
              <a:latin typeface="Arial" pitchFamily="34" charset="0"/>
              <a:cs typeface="Arial" pitchFamily="34" charset="0"/>
            </a:endParaRPr>
          </a:p>
        </p:txBody>
      </p:sp>
      <p:sp>
        <p:nvSpPr>
          <p:cNvPr id="9" name="Title 1"/>
          <p:cNvSpPr>
            <a:spLocks noGrp="1"/>
          </p:cNvSpPr>
          <p:nvPr>
            <p:ph type="title"/>
          </p:nvPr>
        </p:nvSpPr>
        <p:spPr>
          <a:xfrm>
            <a:off x="457200" y="274638"/>
            <a:ext cx="8229600" cy="1143000"/>
          </a:xfrm>
        </p:spPr>
        <p:txBody>
          <a:bodyPr>
            <a:normAutofit/>
          </a:bodyPr>
          <a:lstStyle>
            <a:lvl1pPr>
              <a:defRPr sz="4000" b="1">
                <a:solidFill>
                  <a:schemeClr val="bg1"/>
                </a:solidFill>
                <a:effectLst>
                  <a:outerShdw blurRad="38100" dist="38100" dir="2700000" algn="tl">
                    <a:srgbClr val="000000">
                      <a:alpha val="43137"/>
                    </a:srgbClr>
                  </a:outerShdw>
                </a:effectLst>
                <a:latin typeface="Trebuchet MS" pitchFamily="34" charset="0"/>
                <a:cs typeface="Arial"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14832531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8_Title and Content">
    <p:spTree>
      <p:nvGrpSpPr>
        <p:cNvPr id="1" name=""/>
        <p:cNvGrpSpPr/>
        <p:nvPr/>
      </p:nvGrpSpPr>
      <p:grpSpPr>
        <a:xfrm>
          <a:off x="0" y="0"/>
          <a:ext cx="0" cy="0"/>
          <a:chOff x="0" y="0"/>
          <a:chExt cx="0" cy="0"/>
        </a:xfrm>
      </p:grpSpPr>
      <p:pic>
        <p:nvPicPr>
          <p:cNvPr id="1026" name="Picture 2" descr="Z:\Diversity Office\templates\final 1-10-2013\content---alt-tag-small.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p:cNvSpPr>
            <a:spLocks noGrp="1"/>
          </p:cNvSpPr>
          <p:nvPr>
            <p:ph type="dt" sz="half" idx="10"/>
          </p:nvPr>
        </p:nvSpPr>
        <p:spPr>
          <a:xfrm>
            <a:off x="457200" y="6356350"/>
            <a:ext cx="2133600" cy="365125"/>
          </a:xfrm>
          <a:prstGeom prst="rect">
            <a:avLst/>
          </a:prstGeom>
        </p:spPr>
        <p:txBody>
          <a:bodyPr/>
          <a:lstStyle/>
          <a:p>
            <a:fld id="{92D1AE73-0A9B-4C84-B9AC-3C7A19F00B46}" type="datetimeFigureOut">
              <a:rPr lang="en-US" smtClean="0">
                <a:solidFill>
                  <a:srgbClr val="775F55"/>
                </a:solidFill>
              </a:rPr>
              <a:pPr/>
              <a:t>10/23/2015</a:t>
            </a:fld>
            <a:endParaRPr lang="en-US">
              <a:solidFill>
                <a:srgbClr val="775F55"/>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srgbClr val="775F55"/>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F0860A1-AB6F-4BAB-82FB-1A7992A378C0}" type="slidenum">
              <a:rPr lang="en-US" smtClean="0"/>
              <a:pPr/>
              <a:t>‹#›</a:t>
            </a:fld>
            <a:endParaRPr lang="en-US"/>
          </a:p>
        </p:txBody>
      </p:sp>
      <p:sp>
        <p:nvSpPr>
          <p:cNvPr id="7" name="Content Placeholder 2"/>
          <p:cNvSpPr>
            <a:spLocks noGrp="1"/>
          </p:cNvSpPr>
          <p:nvPr>
            <p:ph idx="1"/>
          </p:nvPr>
        </p:nvSpPr>
        <p:spPr>
          <a:xfrm>
            <a:off x="457200" y="1600200"/>
            <a:ext cx="8229600" cy="4525963"/>
          </a:xfrm>
        </p:spPr>
        <p:txBody>
          <a:bodyPr>
            <a:normAutofit/>
          </a:bodyPr>
          <a:lstStyle>
            <a:lvl1pPr>
              <a:defRPr>
                <a:latin typeface="Trebuchet MS" pitchFamily="34" charset="0"/>
              </a:defRPr>
            </a:lvl1pPr>
          </a:lstStyle>
          <a:p>
            <a:endParaRPr lang="en-US" sz="2800" dirty="0">
              <a:latin typeface="Arial" pitchFamily="34" charset="0"/>
              <a:cs typeface="Arial" pitchFamily="34" charset="0"/>
            </a:endParaRPr>
          </a:p>
        </p:txBody>
      </p:sp>
      <p:sp>
        <p:nvSpPr>
          <p:cNvPr id="9" name="Title 1"/>
          <p:cNvSpPr>
            <a:spLocks noGrp="1"/>
          </p:cNvSpPr>
          <p:nvPr>
            <p:ph type="title"/>
          </p:nvPr>
        </p:nvSpPr>
        <p:spPr>
          <a:xfrm>
            <a:off x="457200" y="274638"/>
            <a:ext cx="8229600" cy="1143000"/>
          </a:xfrm>
        </p:spPr>
        <p:txBody>
          <a:bodyPr>
            <a:normAutofit/>
          </a:bodyPr>
          <a:lstStyle>
            <a:lvl1pPr>
              <a:defRPr sz="4000" b="1">
                <a:solidFill>
                  <a:schemeClr val="bg1"/>
                </a:solidFill>
                <a:effectLst>
                  <a:outerShdw blurRad="38100" dist="38100" dir="2700000" algn="tl">
                    <a:srgbClr val="000000">
                      <a:alpha val="43137"/>
                    </a:srgbClr>
                  </a:outerShdw>
                </a:effectLst>
                <a:latin typeface="Trebuchet MS" pitchFamily="34" charset="0"/>
                <a:cs typeface="Arial"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383103954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370012"/>
            <a:ext cx="8229600" cy="484064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10" hasCustomPrompt="1"/>
          </p:nvPr>
        </p:nvSpPr>
        <p:spPr>
          <a:xfrm>
            <a:off x="457201" y="6224768"/>
            <a:ext cx="6937022" cy="361950"/>
          </a:xfrm>
        </p:spPr>
        <p:txBody>
          <a:bodyPr>
            <a:noAutofit/>
          </a:bodyPr>
          <a:lstStyle>
            <a:lvl1pPr marL="0" indent="0">
              <a:buNone/>
              <a:defRPr sz="1200">
                <a:solidFill>
                  <a:schemeClr val="bg1">
                    <a:lumMod val="50000"/>
                  </a:schemeClr>
                </a:solidFill>
              </a:defRPr>
            </a:lvl1pPr>
          </a:lstStyle>
          <a:p>
            <a:pPr lvl="0"/>
            <a:r>
              <a:rPr lang="en-US" dirty="0" smtClean="0"/>
              <a:t>reference</a:t>
            </a:r>
            <a:endParaRPr lang="en-US" dirty="0"/>
          </a:p>
        </p:txBody>
      </p:sp>
    </p:spTree>
    <p:extLst>
      <p:ext uri="{BB962C8B-B14F-4D97-AF65-F5344CB8AC3E}">
        <p14:creationId xmlns:p14="http://schemas.microsoft.com/office/powerpoint/2010/main" val="419211561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20_Title and Content">
    <p:spTree>
      <p:nvGrpSpPr>
        <p:cNvPr id="1" name=""/>
        <p:cNvGrpSpPr/>
        <p:nvPr/>
      </p:nvGrpSpPr>
      <p:grpSpPr>
        <a:xfrm>
          <a:off x="0" y="0"/>
          <a:ext cx="0" cy="0"/>
          <a:chOff x="0" y="0"/>
          <a:chExt cx="0" cy="0"/>
        </a:xfrm>
      </p:grpSpPr>
      <p:pic>
        <p:nvPicPr>
          <p:cNvPr id="1026" name="Picture 2" descr="Z:\Diversity Office\templates\final 1-10-2013\content---alt-tag-small.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p:cNvSpPr>
            <a:spLocks noGrp="1"/>
          </p:cNvSpPr>
          <p:nvPr>
            <p:ph type="dt" sz="half" idx="10"/>
          </p:nvPr>
        </p:nvSpPr>
        <p:spPr>
          <a:xfrm>
            <a:off x="457200" y="6356350"/>
            <a:ext cx="2133600" cy="365125"/>
          </a:xfrm>
          <a:prstGeom prst="rect">
            <a:avLst/>
          </a:prstGeom>
        </p:spPr>
        <p:txBody>
          <a:bodyPr/>
          <a:lstStyle/>
          <a:p>
            <a:fld id="{92D1AE73-0A9B-4C84-B9AC-3C7A19F00B46}" type="datetimeFigureOut">
              <a:rPr lang="en-US" smtClean="0">
                <a:solidFill>
                  <a:srgbClr val="775F55"/>
                </a:solidFill>
              </a:rPr>
              <a:pPr/>
              <a:t>10/23/2015</a:t>
            </a:fld>
            <a:endParaRPr lang="en-US">
              <a:solidFill>
                <a:srgbClr val="775F55"/>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srgbClr val="775F55"/>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F0860A1-AB6F-4BAB-82FB-1A7992A378C0}" type="slidenum">
              <a:rPr lang="en-US" smtClean="0"/>
              <a:pPr/>
              <a:t>‹#›</a:t>
            </a:fld>
            <a:endParaRPr lang="en-US"/>
          </a:p>
        </p:txBody>
      </p:sp>
      <p:sp>
        <p:nvSpPr>
          <p:cNvPr id="7" name="Content Placeholder 2"/>
          <p:cNvSpPr>
            <a:spLocks noGrp="1"/>
          </p:cNvSpPr>
          <p:nvPr>
            <p:ph idx="1"/>
          </p:nvPr>
        </p:nvSpPr>
        <p:spPr>
          <a:xfrm>
            <a:off x="457200" y="1600200"/>
            <a:ext cx="8229600" cy="4525963"/>
          </a:xfrm>
        </p:spPr>
        <p:txBody>
          <a:bodyPr>
            <a:normAutofit/>
          </a:bodyPr>
          <a:lstStyle>
            <a:lvl1pPr>
              <a:defRPr>
                <a:latin typeface="Trebuchet MS" pitchFamily="34" charset="0"/>
              </a:defRPr>
            </a:lvl1pPr>
          </a:lstStyle>
          <a:p>
            <a:endParaRPr lang="en-US" sz="2800" dirty="0">
              <a:latin typeface="Arial" pitchFamily="34" charset="0"/>
              <a:cs typeface="Arial" pitchFamily="34" charset="0"/>
            </a:endParaRPr>
          </a:p>
        </p:txBody>
      </p:sp>
      <p:sp>
        <p:nvSpPr>
          <p:cNvPr id="9" name="Title 1"/>
          <p:cNvSpPr>
            <a:spLocks noGrp="1"/>
          </p:cNvSpPr>
          <p:nvPr>
            <p:ph type="title"/>
          </p:nvPr>
        </p:nvSpPr>
        <p:spPr>
          <a:xfrm>
            <a:off x="457200" y="274638"/>
            <a:ext cx="8229600" cy="1143000"/>
          </a:xfrm>
        </p:spPr>
        <p:txBody>
          <a:bodyPr>
            <a:normAutofit/>
          </a:bodyPr>
          <a:lstStyle>
            <a:lvl1pPr>
              <a:defRPr sz="4000" b="1">
                <a:solidFill>
                  <a:schemeClr val="bg1"/>
                </a:solidFill>
                <a:effectLst>
                  <a:outerShdw blurRad="38100" dist="38100" dir="2700000" algn="tl">
                    <a:srgbClr val="000000">
                      <a:alpha val="43137"/>
                    </a:srgbClr>
                  </a:outerShdw>
                </a:effectLst>
                <a:latin typeface="Trebuchet MS" pitchFamily="34" charset="0"/>
                <a:cs typeface="Arial"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299898372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2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370012"/>
            <a:ext cx="8229600" cy="484064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10" hasCustomPrompt="1"/>
          </p:nvPr>
        </p:nvSpPr>
        <p:spPr>
          <a:xfrm>
            <a:off x="457201" y="6224768"/>
            <a:ext cx="6937022" cy="361950"/>
          </a:xfrm>
        </p:spPr>
        <p:txBody>
          <a:bodyPr>
            <a:noAutofit/>
          </a:bodyPr>
          <a:lstStyle>
            <a:lvl1pPr marL="0" indent="0">
              <a:buNone/>
              <a:defRPr sz="1200">
                <a:solidFill>
                  <a:schemeClr val="bg1">
                    <a:lumMod val="50000"/>
                  </a:schemeClr>
                </a:solidFill>
              </a:defRPr>
            </a:lvl1pPr>
          </a:lstStyle>
          <a:p>
            <a:pPr lvl="0"/>
            <a:r>
              <a:rPr lang="en-US" dirty="0" smtClean="0"/>
              <a:t>reference</a:t>
            </a:r>
            <a:endParaRPr lang="en-US" dirty="0"/>
          </a:p>
        </p:txBody>
      </p:sp>
    </p:spTree>
    <p:extLst>
      <p:ext uri="{BB962C8B-B14F-4D97-AF65-F5344CB8AC3E}">
        <p14:creationId xmlns:p14="http://schemas.microsoft.com/office/powerpoint/2010/main" val="179848625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F570826D-5C7C-42A3-98DC-097B894263A0}" type="datetimeFigureOut">
              <a:rPr lang="en-US" smtClean="0">
                <a:solidFill>
                  <a:srgbClr val="242852"/>
                </a:solidFill>
              </a:rPr>
              <a:pPr/>
              <a:t>10/23/2015</a:t>
            </a:fld>
            <a:endParaRPr lang="en-US">
              <a:solidFill>
                <a:srgbClr val="242852"/>
              </a:solidFill>
            </a:endParaRPr>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DF55F1CA-8D01-4A04-8D3F-E7757E36F7C6}" type="slidenum">
              <a:rPr lang="en-US" smtClean="0"/>
              <a:pPr/>
              <a:t>‹#›</a:t>
            </a:fld>
            <a:endParaRPr lang="en-US"/>
          </a:p>
        </p:txBody>
      </p:sp>
      <p:sp>
        <p:nvSpPr>
          <p:cNvPr id="14" name="Footer Placeholder 13"/>
          <p:cNvSpPr>
            <a:spLocks noGrp="1"/>
          </p:cNvSpPr>
          <p:nvPr>
            <p:ph type="ftr" sz="quarter" idx="12"/>
          </p:nvPr>
        </p:nvSpPr>
        <p:spPr/>
        <p:txBody>
          <a:bodyPr/>
          <a:lstStyle/>
          <a:p>
            <a:endParaRPr lang="en-US">
              <a:solidFill>
                <a:srgbClr val="242852"/>
              </a:solidFill>
            </a:endParaRPr>
          </a:p>
        </p:txBody>
      </p:sp>
    </p:spTree>
    <p:extLst>
      <p:ext uri="{BB962C8B-B14F-4D97-AF65-F5344CB8AC3E}">
        <p14:creationId xmlns:p14="http://schemas.microsoft.com/office/powerpoint/2010/main" val="73698816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22_Title and Content">
    <p:spTree>
      <p:nvGrpSpPr>
        <p:cNvPr id="1" name=""/>
        <p:cNvGrpSpPr/>
        <p:nvPr/>
      </p:nvGrpSpPr>
      <p:grpSpPr>
        <a:xfrm>
          <a:off x="0" y="0"/>
          <a:ext cx="0" cy="0"/>
          <a:chOff x="0" y="0"/>
          <a:chExt cx="0" cy="0"/>
        </a:xfrm>
      </p:grpSpPr>
      <p:pic>
        <p:nvPicPr>
          <p:cNvPr id="1026" name="Picture 2" descr="Z:\Diversity Office\templates\final 1-10-2013\content---alt-tag-small.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p:cNvSpPr>
            <a:spLocks noGrp="1"/>
          </p:cNvSpPr>
          <p:nvPr>
            <p:ph type="dt" sz="half" idx="10"/>
          </p:nvPr>
        </p:nvSpPr>
        <p:spPr>
          <a:xfrm>
            <a:off x="457200" y="6356350"/>
            <a:ext cx="2133600" cy="365125"/>
          </a:xfrm>
          <a:prstGeom prst="rect">
            <a:avLst/>
          </a:prstGeom>
        </p:spPr>
        <p:txBody>
          <a:bodyPr/>
          <a:lstStyle/>
          <a:p>
            <a:fld id="{92D1AE73-0A9B-4C84-B9AC-3C7A19F00B46}" type="datetimeFigureOut">
              <a:rPr lang="en-US" smtClean="0">
                <a:solidFill>
                  <a:srgbClr val="775F55"/>
                </a:solidFill>
              </a:rPr>
              <a:pPr/>
              <a:t>10/23/2015</a:t>
            </a:fld>
            <a:endParaRPr lang="en-US">
              <a:solidFill>
                <a:srgbClr val="775F55"/>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srgbClr val="775F55"/>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F0860A1-AB6F-4BAB-82FB-1A7992A378C0}" type="slidenum">
              <a:rPr lang="en-US" smtClean="0"/>
              <a:pPr/>
              <a:t>‹#›</a:t>
            </a:fld>
            <a:endParaRPr lang="en-US"/>
          </a:p>
        </p:txBody>
      </p:sp>
      <p:sp>
        <p:nvSpPr>
          <p:cNvPr id="7" name="Content Placeholder 2"/>
          <p:cNvSpPr>
            <a:spLocks noGrp="1"/>
          </p:cNvSpPr>
          <p:nvPr>
            <p:ph idx="1"/>
          </p:nvPr>
        </p:nvSpPr>
        <p:spPr>
          <a:xfrm>
            <a:off x="457200" y="1600200"/>
            <a:ext cx="8229600" cy="4525963"/>
          </a:xfrm>
        </p:spPr>
        <p:txBody>
          <a:bodyPr>
            <a:normAutofit/>
          </a:bodyPr>
          <a:lstStyle>
            <a:lvl1pPr>
              <a:defRPr>
                <a:latin typeface="Trebuchet MS" pitchFamily="34" charset="0"/>
              </a:defRPr>
            </a:lvl1pPr>
          </a:lstStyle>
          <a:p>
            <a:endParaRPr lang="en-US" sz="2800" dirty="0">
              <a:latin typeface="Arial" pitchFamily="34" charset="0"/>
              <a:cs typeface="Arial" pitchFamily="34" charset="0"/>
            </a:endParaRPr>
          </a:p>
        </p:txBody>
      </p:sp>
      <p:sp>
        <p:nvSpPr>
          <p:cNvPr id="9" name="Title 1"/>
          <p:cNvSpPr>
            <a:spLocks noGrp="1"/>
          </p:cNvSpPr>
          <p:nvPr>
            <p:ph type="title"/>
          </p:nvPr>
        </p:nvSpPr>
        <p:spPr>
          <a:xfrm>
            <a:off x="457200" y="274638"/>
            <a:ext cx="8229600" cy="1143000"/>
          </a:xfrm>
        </p:spPr>
        <p:txBody>
          <a:bodyPr>
            <a:normAutofit/>
          </a:bodyPr>
          <a:lstStyle>
            <a:lvl1pPr>
              <a:defRPr sz="4000" b="1">
                <a:solidFill>
                  <a:schemeClr val="bg1"/>
                </a:solidFill>
                <a:effectLst>
                  <a:outerShdw blurRad="38100" dist="38100" dir="2700000" algn="tl">
                    <a:srgbClr val="000000">
                      <a:alpha val="43137"/>
                    </a:srgbClr>
                  </a:outerShdw>
                </a:effectLst>
                <a:latin typeface="Trebuchet MS" pitchFamily="34" charset="0"/>
                <a:cs typeface="Arial"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111819267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23_Title and Content">
    <p:spTree>
      <p:nvGrpSpPr>
        <p:cNvPr id="1" name=""/>
        <p:cNvGrpSpPr/>
        <p:nvPr/>
      </p:nvGrpSpPr>
      <p:grpSpPr>
        <a:xfrm>
          <a:off x="0" y="0"/>
          <a:ext cx="0" cy="0"/>
          <a:chOff x="0" y="0"/>
          <a:chExt cx="0" cy="0"/>
        </a:xfrm>
      </p:grpSpPr>
      <p:pic>
        <p:nvPicPr>
          <p:cNvPr id="1026" name="Picture 2" descr="Z:\Diversity Office\templates\final 1-10-2013\content---alt-tag-small.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p:cNvSpPr>
            <a:spLocks noGrp="1"/>
          </p:cNvSpPr>
          <p:nvPr>
            <p:ph type="dt" sz="half" idx="10"/>
          </p:nvPr>
        </p:nvSpPr>
        <p:spPr>
          <a:xfrm>
            <a:off x="457200" y="6356350"/>
            <a:ext cx="2133600" cy="365125"/>
          </a:xfrm>
          <a:prstGeom prst="rect">
            <a:avLst/>
          </a:prstGeom>
        </p:spPr>
        <p:txBody>
          <a:bodyPr/>
          <a:lstStyle/>
          <a:p>
            <a:fld id="{92D1AE73-0A9B-4C84-B9AC-3C7A19F00B46}" type="datetimeFigureOut">
              <a:rPr lang="en-US" smtClean="0">
                <a:solidFill>
                  <a:srgbClr val="775F55"/>
                </a:solidFill>
              </a:rPr>
              <a:pPr/>
              <a:t>10/23/2015</a:t>
            </a:fld>
            <a:endParaRPr lang="en-US">
              <a:solidFill>
                <a:srgbClr val="775F55"/>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srgbClr val="775F55"/>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F0860A1-AB6F-4BAB-82FB-1A7992A378C0}" type="slidenum">
              <a:rPr lang="en-US" smtClean="0"/>
              <a:pPr/>
              <a:t>‹#›</a:t>
            </a:fld>
            <a:endParaRPr lang="en-US"/>
          </a:p>
        </p:txBody>
      </p:sp>
      <p:sp>
        <p:nvSpPr>
          <p:cNvPr id="7" name="Content Placeholder 2"/>
          <p:cNvSpPr>
            <a:spLocks noGrp="1"/>
          </p:cNvSpPr>
          <p:nvPr>
            <p:ph idx="1"/>
          </p:nvPr>
        </p:nvSpPr>
        <p:spPr>
          <a:xfrm>
            <a:off x="457200" y="1600200"/>
            <a:ext cx="8229600" cy="4525963"/>
          </a:xfrm>
        </p:spPr>
        <p:txBody>
          <a:bodyPr>
            <a:normAutofit/>
          </a:bodyPr>
          <a:lstStyle>
            <a:lvl1pPr>
              <a:defRPr>
                <a:latin typeface="Trebuchet MS" pitchFamily="34" charset="0"/>
              </a:defRPr>
            </a:lvl1pPr>
          </a:lstStyle>
          <a:p>
            <a:endParaRPr lang="en-US" sz="2800" dirty="0">
              <a:latin typeface="Arial" pitchFamily="34" charset="0"/>
              <a:cs typeface="Arial" pitchFamily="34" charset="0"/>
            </a:endParaRPr>
          </a:p>
        </p:txBody>
      </p:sp>
      <p:sp>
        <p:nvSpPr>
          <p:cNvPr id="9" name="Title 1"/>
          <p:cNvSpPr>
            <a:spLocks noGrp="1"/>
          </p:cNvSpPr>
          <p:nvPr>
            <p:ph type="title"/>
          </p:nvPr>
        </p:nvSpPr>
        <p:spPr>
          <a:xfrm>
            <a:off x="457200" y="274638"/>
            <a:ext cx="8229600" cy="1143000"/>
          </a:xfrm>
        </p:spPr>
        <p:txBody>
          <a:bodyPr>
            <a:normAutofit/>
          </a:bodyPr>
          <a:lstStyle>
            <a:lvl1pPr>
              <a:defRPr sz="4000" b="1">
                <a:solidFill>
                  <a:schemeClr val="bg1"/>
                </a:solidFill>
                <a:effectLst>
                  <a:outerShdw blurRad="38100" dist="38100" dir="2700000" algn="tl">
                    <a:srgbClr val="000000">
                      <a:alpha val="43137"/>
                    </a:srgbClr>
                  </a:outerShdw>
                </a:effectLst>
                <a:latin typeface="Trebuchet MS" pitchFamily="34" charset="0"/>
                <a:cs typeface="Arial"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408103108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2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370012"/>
            <a:ext cx="8229600" cy="484064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10" hasCustomPrompt="1"/>
          </p:nvPr>
        </p:nvSpPr>
        <p:spPr>
          <a:xfrm>
            <a:off x="457201" y="6224768"/>
            <a:ext cx="6937022" cy="361950"/>
          </a:xfrm>
        </p:spPr>
        <p:txBody>
          <a:bodyPr>
            <a:noAutofit/>
          </a:bodyPr>
          <a:lstStyle>
            <a:lvl1pPr marL="0" indent="0">
              <a:buNone/>
              <a:defRPr sz="1200">
                <a:solidFill>
                  <a:schemeClr val="bg1">
                    <a:lumMod val="50000"/>
                  </a:schemeClr>
                </a:solidFill>
              </a:defRPr>
            </a:lvl1pPr>
          </a:lstStyle>
          <a:p>
            <a:pPr lvl="0"/>
            <a:r>
              <a:rPr lang="en-US" dirty="0" smtClean="0"/>
              <a:t>reference</a:t>
            </a:r>
            <a:endParaRPr lang="en-US" dirty="0"/>
          </a:p>
        </p:txBody>
      </p:sp>
    </p:spTree>
    <p:extLst>
      <p:ext uri="{BB962C8B-B14F-4D97-AF65-F5344CB8AC3E}">
        <p14:creationId xmlns:p14="http://schemas.microsoft.com/office/powerpoint/2010/main" val="169014802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2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370012"/>
            <a:ext cx="8229600" cy="484064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10" hasCustomPrompt="1"/>
          </p:nvPr>
        </p:nvSpPr>
        <p:spPr>
          <a:xfrm>
            <a:off x="457201" y="6224768"/>
            <a:ext cx="6937022" cy="361950"/>
          </a:xfrm>
        </p:spPr>
        <p:txBody>
          <a:bodyPr>
            <a:noAutofit/>
          </a:bodyPr>
          <a:lstStyle>
            <a:lvl1pPr marL="0" indent="0">
              <a:buNone/>
              <a:defRPr sz="1200">
                <a:solidFill>
                  <a:schemeClr val="bg1">
                    <a:lumMod val="50000"/>
                  </a:schemeClr>
                </a:solidFill>
              </a:defRPr>
            </a:lvl1pPr>
          </a:lstStyle>
          <a:p>
            <a:pPr lvl="0"/>
            <a:r>
              <a:rPr lang="en-US" dirty="0" smtClean="0"/>
              <a:t>reference</a:t>
            </a:r>
            <a:endParaRPr lang="en-US" dirty="0"/>
          </a:p>
        </p:txBody>
      </p:sp>
    </p:spTree>
    <p:extLst>
      <p:ext uri="{BB962C8B-B14F-4D97-AF65-F5344CB8AC3E}">
        <p14:creationId xmlns:p14="http://schemas.microsoft.com/office/powerpoint/2010/main" val="141138605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2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370012"/>
            <a:ext cx="8229600" cy="484064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10" hasCustomPrompt="1"/>
          </p:nvPr>
        </p:nvSpPr>
        <p:spPr>
          <a:xfrm>
            <a:off x="457201" y="6224768"/>
            <a:ext cx="6937022" cy="361950"/>
          </a:xfrm>
        </p:spPr>
        <p:txBody>
          <a:bodyPr>
            <a:noAutofit/>
          </a:bodyPr>
          <a:lstStyle>
            <a:lvl1pPr marL="0" indent="0">
              <a:buNone/>
              <a:defRPr sz="1200">
                <a:solidFill>
                  <a:schemeClr val="bg1">
                    <a:lumMod val="50000"/>
                  </a:schemeClr>
                </a:solidFill>
              </a:defRPr>
            </a:lvl1pPr>
          </a:lstStyle>
          <a:p>
            <a:pPr lvl="0"/>
            <a:r>
              <a:rPr lang="en-US" dirty="0" smtClean="0"/>
              <a:t>reference</a:t>
            </a:r>
            <a:endParaRPr lang="en-US" dirty="0"/>
          </a:p>
        </p:txBody>
      </p:sp>
    </p:spTree>
    <p:extLst>
      <p:ext uri="{BB962C8B-B14F-4D97-AF65-F5344CB8AC3E}">
        <p14:creationId xmlns:p14="http://schemas.microsoft.com/office/powerpoint/2010/main" val="105023793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2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370012"/>
            <a:ext cx="8229600" cy="484064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10" hasCustomPrompt="1"/>
          </p:nvPr>
        </p:nvSpPr>
        <p:spPr>
          <a:xfrm>
            <a:off x="457201" y="6224768"/>
            <a:ext cx="6937022" cy="361950"/>
          </a:xfrm>
        </p:spPr>
        <p:txBody>
          <a:bodyPr>
            <a:noAutofit/>
          </a:bodyPr>
          <a:lstStyle>
            <a:lvl1pPr marL="0" indent="0">
              <a:buNone/>
              <a:defRPr sz="1200">
                <a:solidFill>
                  <a:schemeClr val="bg1">
                    <a:lumMod val="50000"/>
                  </a:schemeClr>
                </a:solidFill>
              </a:defRPr>
            </a:lvl1pPr>
          </a:lstStyle>
          <a:p>
            <a:pPr lvl="0"/>
            <a:r>
              <a:rPr lang="en-US" dirty="0" smtClean="0"/>
              <a:t>reference</a:t>
            </a:r>
            <a:endParaRPr lang="en-US" dirty="0"/>
          </a:p>
        </p:txBody>
      </p:sp>
    </p:spTree>
    <p:extLst>
      <p:ext uri="{BB962C8B-B14F-4D97-AF65-F5344CB8AC3E}">
        <p14:creationId xmlns:p14="http://schemas.microsoft.com/office/powerpoint/2010/main" val="284262963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2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370012"/>
            <a:ext cx="8229600" cy="484064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10" hasCustomPrompt="1"/>
          </p:nvPr>
        </p:nvSpPr>
        <p:spPr>
          <a:xfrm>
            <a:off x="457201" y="6224768"/>
            <a:ext cx="6937022" cy="361950"/>
          </a:xfrm>
        </p:spPr>
        <p:txBody>
          <a:bodyPr>
            <a:noAutofit/>
          </a:bodyPr>
          <a:lstStyle>
            <a:lvl1pPr marL="0" indent="0">
              <a:buNone/>
              <a:defRPr sz="1200">
                <a:solidFill>
                  <a:schemeClr val="bg1">
                    <a:lumMod val="50000"/>
                  </a:schemeClr>
                </a:solidFill>
              </a:defRPr>
            </a:lvl1pPr>
          </a:lstStyle>
          <a:p>
            <a:pPr lvl="0"/>
            <a:r>
              <a:rPr lang="en-US" dirty="0" smtClean="0"/>
              <a:t>reference</a:t>
            </a:r>
            <a:endParaRPr lang="en-US" dirty="0"/>
          </a:p>
        </p:txBody>
      </p:sp>
    </p:spTree>
    <p:extLst>
      <p:ext uri="{BB962C8B-B14F-4D97-AF65-F5344CB8AC3E}">
        <p14:creationId xmlns:p14="http://schemas.microsoft.com/office/powerpoint/2010/main" val="269273696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3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370012"/>
            <a:ext cx="8229600" cy="484064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10" hasCustomPrompt="1"/>
          </p:nvPr>
        </p:nvSpPr>
        <p:spPr>
          <a:xfrm>
            <a:off x="457201" y="6224768"/>
            <a:ext cx="6937022" cy="361950"/>
          </a:xfrm>
        </p:spPr>
        <p:txBody>
          <a:bodyPr>
            <a:noAutofit/>
          </a:bodyPr>
          <a:lstStyle>
            <a:lvl1pPr marL="0" indent="0">
              <a:buNone/>
              <a:defRPr sz="1200">
                <a:solidFill>
                  <a:schemeClr val="bg1">
                    <a:lumMod val="50000"/>
                  </a:schemeClr>
                </a:solidFill>
              </a:defRPr>
            </a:lvl1pPr>
          </a:lstStyle>
          <a:p>
            <a:pPr lvl="0"/>
            <a:r>
              <a:rPr lang="en-US" dirty="0" smtClean="0"/>
              <a:t>reference</a:t>
            </a:r>
            <a:endParaRPr lang="en-US" dirty="0"/>
          </a:p>
        </p:txBody>
      </p:sp>
    </p:spTree>
    <p:extLst>
      <p:ext uri="{BB962C8B-B14F-4D97-AF65-F5344CB8AC3E}">
        <p14:creationId xmlns:p14="http://schemas.microsoft.com/office/powerpoint/2010/main" val="382798360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3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370012"/>
            <a:ext cx="8229600" cy="484064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10" hasCustomPrompt="1"/>
          </p:nvPr>
        </p:nvSpPr>
        <p:spPr>
          <a:xfrm>
            <a:off x="457201" y="6224768"/>
            <a:ext cx="6937022" cy="361950"/>
          </a:xfrm>
        </p:spPr>
        <p:txBody>
          <a:bodyPr>
            <a:noAutofit/>
          </a:bodyPr>
          <a:lstStyle>
            <a:lvl1pPr marL="0" indent="0">
              <a:buNone/>
              <a:defRPr sz="1200">
                <a:solidFill>
                  <a:schemeClr val="bg1">
                    <a:lumMod val="50000"/>
                  </a:schemeClr>
                </a:solidFill>
              </a:defRPr>
            </a:lvl1pPr>
          </a:lstStyle>
          <a:p>
            <a:pPr lvl="0"/>
            <a:r>
              <a:rPr lang="en-US" dirty="0" smtClean="0"/>
              <a:t>reference</a:t>
            </a:r>
            <a:endParaRPr lang="en-US" dirty="0"/>
          </a:p>
        </p:txBody>
      </p:sp>
    </p:spTree>
    <p:extLst>
      <p:ext uri="{BB962C8B-B14F-4D97-AF65-F5344CB8AC3E}">
        <p14:creationId xmlns:p14="http://schemas.microsoft.com/office/powerpoint/2010/main" val="151576409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pic>
        <p:nvPicPr>
          <p:cNvPr id="1026" name="Picture 2" descr="Z:\Diversity Office\templates\final 1-10-2013\content---alt-tag-small.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p:cNvSpPr>
            <a:spLocks noGrp="1"/>
          </p:cNvSpPr>
          <p:nvPr>
            <p:ph type="dt" sz="half" idx="10"/>
          </p:nvPr>
        </p:nvSpPr>
        <p:spPr>
          <a:xfrm>
            <a:off x="457200" y="6356350"/>
            <a:ext cx="2133600" cy="365125"/>
          </a:xfrm>
          <a:prstGeom prst="rect">
            <a:avLst/>
          </a:prstGeom>
        </p:spPr>
        <p:txBody>
          <a:bodyPr/>
          <a:lstStyle/>
          <a:p>
            <a:fld id="{92D1AE73-0A9B-4C84-B9AC-3C7A19F00B46}" type="datetimeFigureOut">
              <a:rPr lang="en-US" smtClean="0">
                <a:solidFill>
                  <a:srgbClr val="775F55"/>
                </a:solidFill>
              </a:rPr>
              <a:pPr/>
              <a:t>10/23/2015</a:t>
            </a:fld>
            <a:endParaRPr lang="en-US">
              <a:solidFill>
                <a:srgbClr val="775F55"/>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srgbClr val="775F55"/>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F0860A1-AB6F-4BAB-82FB-1A7992A378C0}" type="slidenum">
              <a:rPr lang="en-US" smtClean="0"/>
              <a:pPr/>
              <a:t>‹#›</a:t>
            </a:fld>
            <a:endParaRPr lang="en-US"/>
          </a:p>
        </p:txBody>
      </p:sp>
      <p:sp>
        <p:nvSpPr>
          <p:cNvPr id="7" name="Content Placeholder 2"/>
          <p:cNvSpPr>
            <a:spLocks noGrp="1"/>
          </p:cNvSpPr>
          <p:nvPr>
            <p:ph idx="1"/>
          </p:nvPr>
        </p:nvSpPr>
        <p:spPr>
          <a:xfrm>
            <a:off x="457200" y="1600200"/>
            <a:ext cx="8229600" cy="4525963"/>
          </a:xfrm>
        </p:spPr>
        <p:txBody>
          <a:bodyPr>
            <a:normAutofit/>
          </a:bodyPr>
          <a:lstStyle>
            <a:lvl1pPr>
              <a:defRPr>
                <a:latin typeface="Trebuchet MS" pitchFamily="34" charset="0"/>
              </a:defRPr>
            </a:lvl1pPr>
          </a:lstStyle>
          <a:p>
            <a:endParaRPr lang="en-US" sz="2800" dirty="0">
              <a:latin typeface="Arial" pitchFamily="34" charset="0"/>
              <a:cs typeface="Arial" pitchFamily="34" charset="0"/>
            </a:endParaRPr>
          </a:p>
        </p:txBody>
      </p:sp>
      <p:sp>
        <p:nvSpPr>
          <p:cNvPr id="9" name="Title 1"/>
          <p:cNvSpPr>
            <a:spLocks noGrp="1"/>
          </p:cNvSpPr>
          <p:nvPr>
            <p:ph type="title"/>
          </p:nvPr>
        </p:nvSpPr>
        <p:spPr>
          <a:xfrm>
            <a:off x="457200" y="274638"/>
            <a:ext cx="8229600" cy="1143000"/>
          </a:xfrm>
        </p:spPr>
        <p:txBody>
          <a:bodyPr>
            <a:normAutofit/>
          </a:bodyPr>
          <a:lstStyle>
            <a:lvl1pPr>
              <a:defRPr sz="4000" b="1">
                <a:solidFill>
                  <a:schemeClr val="bg1"/>
                </a:solidFill>
                <a:effectLst>
                  <a:outerShdw blurRad="38100" dist="38100" dir="2700000" algn="tl">
                    <a:srgbClr val="000000">
                      <a:alpha val="43137"/>
                    </a:srgbClr>
                  </a:outerShdw>
                </a:effectLst>
                <a:latin typeface="Trebuchet MS" pitchFamily="34" charset="0"/>
                <a:cs typeface="Arial"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227886935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F570826D-5C7C-42A3-98DC-097B894263A0}" type="datetimeFigureOut">
              <a:rPr lang="en-US" smtClean="0">
                <a:solidFill>
                  <a:srgbClr val="242852"/>
                </a:solidFill>
              </a:rPr>
              <a:pPr/>
              <a:t>10/23/2015</a:t>
            </a:fld>
            <a:endParaRPr lang="en-US">
              <a:solidFill>
                <a:srgbClr val="242852"/>
              </a:solidFill>
            </a:endParaRPr>
          </a:p>
        </p:txBody>
      </p:sp>
      <p:sp>
        <p:nvSpPr>
          <p:cNvPr id="10" name="Slide Number Placeholder 9"/>
          <p:cNvSpPr>
            <a:spLocks noGrp="1"/>
          </p:cNvSpPr>
          <p:nvPr>
            <p:ph type="sldNum" sz="quarter" idx="16"/>
          </p:nvPr>
        </p:nvSpPr>
        <p:spPr/>
        <p:txBody>
          <a:bodyPr rtlCol="0"/>
          <a:lstStyle/>
          <a:p>
            <a:fld id="{DF55F1CA-8D01-4A04-8D3F-E7757E36F7C6}"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solidFill>
                <a:srgbClr val="242852"/>
              </a:solidFill>
            </a:endParaRPr>
          </a:p>
        </p:txBody>
      </p:sp>
    </p:spTree>
    <p:extLst>
      <p:ext uri="{BB962C8B-B14F-4D97-AF65-F5344CB8AC3E}">
        <p14:creationId xmlns:p14="http://schemas.microsoft.com/office/powerpoint/2010/main" val="282232169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pic>
        <p:nvPicPr>
          <p:cNvPr id="1026" name="Picture 2" descr="Z:\Diversity Office\templates\final 1-10-2013\content---alt-tag-small.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b="10139"/>
          <a:stretch/>
        </p:blipFill>
        <p:spPr bwMode="auto">
          <a:xfrm>
            <a:off x="0" y="0"/>
            <a:ext cx="9144000" cy="6162675"/>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p:cNvSpPr>
            <a:spLocks noGrp="1"/>
          </p:cNvSpPr>
          <p:nvPr>
            <p:ph type="dt" sz="half" idx="10"/>
          </p:nvPr>
        </p:nvSpPr>
        <p:spPr>
          <a:xfrm>
            <a:off x="457200" y="6356350"/>
            <a:ext cx="2133600" cy="365125"/>
          </a:xfrm>
          <a:prstGeom prst="rect">
            <a:avLst/>
          </a:prstGeom>
        </p:spPr>
        <p:txBody>
          <a:bodyPr/>
          <a:lstStyle/>
          <a:p>
            <a:fld id="{92D1AE73-0A9B-4C84-B9AC-3C7A19F00B46}" type="datetimeFigureOut">
              <a:rPr lang="en-US" smtClean="0">
                <a:solidFill>
                  <a:srgbClr val="775F55"/>
                </a:solidFill>
              </a:rPr>
              <a:pPr/>
              <a:t>10/23/2015</a:t>
            </a:fld>
            <a:endParaRPr lang="en-US">
              <a:solidFill>
                <a:srgbClr val="775F55"/>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srgbClr val="775F55"/>
              </a:solidFill>
            </a:endParaRPr>
          </a:p>
        </p:txBody>
      </p:sp>
      <p:sp>
        <p:nvSpPr>
          <p:cNvPr id="7" name="Content Placeholder 2"/>
          <p:cNvSpPr>
            <a:spLocks noGrp="1"/>
          </p:cNvSpPr>
          <p:nvPr>
            <p:ph idx="1"/>
          </p:nvPr>
        </p:nvSpPr>
        <p:spPr>
          <a:xfrm>
            <a:off x="457200" y="1600200"/>
            <a:ext cx="8229600" cy="4525963"/>
          </a:xfrm>
        </p:spPr>
        <p:txBody>
          <a:bodyPr>
            <a:normAutofit/>
          </a:bodyPr>
          <a:lstStyle>
            <a:lvl1pPr>
              <a:defRPr>
                <a:latin typeface="Trebuchet MS" pitchFamily="34" charset="0"/>
              </a:defRPr>
            </a:lvl1pPr>
          </a:lstStyle>
          <a:p>
            <a:endParaRPr lang="en-US" sz="2800" dirty="0">
              <a:latin typeface="Arial" pitchFamily="34" charset="0"/>
              <a:cs typeface="Arial" pitchFamily="34" charset="0"/>
            </a:endParaRPr>
          </a:p>
        </p:txBody>
      </p:sp>
      <p:sp>
        <p:nvSpPr>
          <p:cNvPr id="9" name="Title 1"/>
          <p:cNvSpPr>
            <a:spLocks noGrp="1"/>
          </p:cNvSpPr>
          <p:nvPr>
            <p:ph type="title"/>
          </p:nvPr>
        </p:nvSpPr>
        <p:spPr>
          <a:xfrm>
            <a:off x="457200" y="274638"/>
            <a:ext cx="8229600" cy="1143000"/>
          </a:xfrm>
        </p:spPr>
        <p:txBody>
          <a:bodyPr>
            <a:normAutofit/>
          </a:bodyPr>
          <a:lstStyle>
            <a:lvl1pPr>
              <a:defRPr sz="4000" b="1">
                <a:solidFill>
                  <a:schemeClr val="bg1"/>
                </a:solidFill>
                <a:effectLst>
                  <a:outerShdw blurRad="38100" dist="38100" dir="2700000" algn="tl">
                    <a:srgbClr val="000000">
                      <a:alpha val="43137"/>
                    </a:srgbClr>
                  </a:outerShdw>
                </a:effectLst>
                <a:latin typeface="Trebuchet MS" pitchFamily="34" charset="0"/>
                <a:cs typeface="Arial"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95622370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pic>
        <p:nvPicPr>
          <p:cNvPr id="1026" name="Picture 2" descr="Z:\Diversity Office\templates\final 1-10-2013\content---alt-tag-small.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p:cNvSpPr>
            <a:spLocks noGrp="1"/>
          </p:cNvSpPr>
          <p:nvPr>
            <p:ph type="dt" sz="half" idx="10"/>
          </p:nvPr>
        </p:nvSpPr>
        <p:spPr>
          <a:xfrm>
            <a:off x="457200" y="6356350"/>
            <a:ext cx="2133600" cy="365125"/>
          </a:xfrm>
          <a:prstGeom prst="rect">
            <a:avLst/>
          </a:prstGeom>
        </p:spPr>
        <p:txBody>
          <a:bodyPr/>
          <a:lstStyle/>
          <a:p>
            <a:fld id="{92D1AE73-0A9B-4C84-B9AC-3C7A19F00B46}" type="datetimeFigureOut">
              <a:rPr lang="en-US" smtClean="0">
                <a:solidFill>
                  <a:srgbClr val="775F55"/>
                </a:solidFill>
              </a:rPr>
              <a:pPr/>
              <a:t>10/23/2015</a:t>
            </a:fld>
            <a:endParaRPr lang="en-US">
              <a:solidFill>
                <a:srgbClr val="775F55"/>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srgbClr val="775F55"/>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F0860A1-AB6F-4BAB-82FB-1A7992A378C0}" type="slidenum">
              <a:rPr lang="en-US" smtClean="0"/>
              <a:pPr/>
              <a:t>‹#›</a:t>
            </a:fld>
            <a:endParaRPr lang="en-US"/>
          </a:p>
        </p:txBody>
      </p:sp>
      <p:sp>
        <p:nvSpPr>
          <p:cNvPr id="7" name="Content Placeholder 2"/>
          <p:cNvSpPr>
            <a:spLocks noGrp="1"/>
          </p:cNvSpPr>
          <p:nvPr>
            <p:ph idx="1"/>
          </p:nvPr>
        </p:nvSpPr>
        <p:spPr>
          <a:xfrm>
            <a:off x="457200" y="1600200"/>
            <a:ext cx="8229600" cy="4525963"/>
          </a:xfrm>
        </p:spPr>
        <p:txBody>
          <a:bodyPr>
            <a:normAutofit/>
          </a:bodyPr>
          <a:lstStyle>
            <a:lvl1pPr>
              <a:defRPr>
                <a:latin typeface="Trebuchet MS" pitchFamily="34" charset="0"/>
              </a:defRPr>
            </a:lvl1pPr>
          </a:lstStyle>
          <a:p>
            <a:endParaRPr lang="en-US" sz="2800" dirty="0">
              <a:latin typeface="Arial" pitchFamily="34" charset="0"/>
              <a:cs typeface="Arial" pitchFamily="34" charset="0"/>
            </a:endParaRPr>
          </a:p>
        </p:txBody>
      </p:sp>
      <p:sp>
        <p:nvSpPr>
          <p:cNvPr id="9" name="Title 1"/>
          <p:cNvSpPr>
            <a:spLocks noGrp="1"/>
          </p:cNvSpPr>
          <p:nvPr>
            <p:ph type="title"/>
          </p:nvPr>
        </p:nvSpPr>
        <p:spPr>
          <a:xfrm>
            <a:off x="457200" y="274638"/>
            <a:ext cx="8229600" cy="1143000"/>
          </a:xfrm>
        </p:spPr>
        <p:txBody>
          <a:bodyPr>
            <a:normAutofit/>
          </a:bodyPr>
          <a:lstStyle>
            <a:lvl1pPr>
              <a:defRPr sz="4000" b="1">
                <a:solidFill>
                  <a:schemeClr val="bg1"/>
                </a:solidFill>
                <a:effectLst>
                  <a:outerShdw blurRad="38100" dist="38100" dir="2700000" algn="tl">
                    <a:srgbClr val="000000">
                      <a:alpha val="43137"/>
                    </a:srgbClr>
                  </a:outerShdw>
                </a:effectLst>
                <a:latin typeface="Trebuchet MS" pitchFamily="34" charset="0"/>
                <a:cs typeface="Arial"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202601503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370012"/>
            <a:ext cx="8229600" cy="484064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10" hasCustomPrompt="1"/>
          </p:nvPr>
        </p:nvSpPr>
        <p:spPr>
          <a:xfrm>
            <a:off x="457201" y="6224768"/>
            <a:ext cx="6937022" cy="361950"/>
          </a:xfrm>
        </p:spPr>
        <p:txBody>
          <a:bodyPr>
            <a:noAutofit/>
          </a:bodyPr>
          <a:lstStyle>
            <a:lvl1pPr marL="0" indent="0">
              <a:buNone/>
              <a:defRPr sz="1200">
                <a:solidFill>
                  <a:schemeClr val="bg1">
                    <a:lumMod val="50000"/>
                  </a:schemeClr>
                </a:solidFill>
              </a:defRPr>
            </a:lvl1pPr>
          </a:lstStyle>
          <a:p>
            <a:pPr lvl="0"/>
            <a:r>
              <a:rPr lang="en-US" dirty="0" smtClean="0"/>
              <a:t>reference</a:t>
            </a:r>
            <a:endParaRPr lang="en-US" dirty="0"/>
          </a:p>
        </p:txBody>
      </p:sp>
    </p:spTree>
    <p:extLst>
      <p:ext uri="{BB962C8B-B14F-4D97-AF65-F5344CB8AC3E}">
        <p14:creationId xmlns:p14="http://schemas.microsoft.com/office/powerpoint/2010/main" val="86769099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24_Title and Content">
    <p:spTree>
      <p:nvGrpSpPr>
        <p:cNvPr id="1" name=""/>
        <p:cNvGrpSpPr/>
        <p:nvPr/>
      </p:nvGrpSpPr>
      <p:grpSpPr>
        <a:xfrm>
          <a:off x="0" y="0"/>
          <a:ext cx="0" cy="0"/>
          <a:chOff x="0" y="0"/>
          <a:chExt cx="0" cy="0"/>
        </a:xfrm>
      </p:grpSpPr>
      <p:pic>
        <p:nvPicPr>
          <p:cNvPr id="1026" name="Picture 2" descr="Z:\Diversity Office\templates\final 1-10-2013\content---alt-tag-small.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p:cNvSpPr>
            <a:spLocks noGrp="1"/>
          </p:cNvSpPr>
          <p:nvPr>
            <p:ph type="dt" sz="half" idx="10"/>
          </p:nvPr>
        </p:nvSpPr>
        <p:spPr>
          <a:xfrm>
            <a:off x="457200" y="6356350"/>
            <a:ext cx="2133600" cy="365125"/>
          </a:xfrm>
          <a:prstGeom prst="rect">
            <a:avLst/>
          </a:prstGeom>
        </p:spPr>
        <p:txBody>
          <a:bodyPr/>
          <a:lstStyle/>
          <a:p>
            <a:fld id="{92D1AE73-0A9B-4C84-B9AC-3C7A19F00B46}" type="datetimeFigureOut">
              <a:rPr lang="en-US" smtClean="0">
                <a:solidFill>
                  <a:srgbClr val="775F55"/>
                </a:solidFill>
              </a:rPr>
              <a:pPr/>
              <a:t>10/23/2015</a:t>
            </a:fld>
            <a:endParaRPr lang="en-US">
              <a:solidFill>
                <a:srgbClr val="775F55"/>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srgbClr val="775F55"/>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F0860A1-AB6F-4BAB-82FB-1A7992A378C0}" type="slidenum">
              <a:rPr lang="en-US" smtClean="0"/>
              <a:pPr/>
              <a:t>‹#›</a:t>
            </a:fld>
            <a:endParaRPr lang="en-US"/>
          </a:p>
        </p:txBody>
      </p:sp>
      <p:sp>
        <p:nvSpPr>
          <p:cNvPr id="7" name="Content Placeholder 2"/>
          <p:cNvSpPr>
            <a:spLocks noGrp="1"/>
          </p:cNvSpPr>
          <p:nvPr>
            <p:ph idx="1"/>
          </p:nvPr>
        </p:nvSpPr>
        <p:spPr>
          <a:xfrm>
            <a:off x="457200" y="1600200"/>
            <a:ext cx="8229600" cy="4525963"/>
          </a:xfrm>
        </p:spPr>
        <p:txBody>
          <a:bodyPr>
            <a:normAutofit/>
          </a:bodyPr>
          <a:lstStyle>
            <a:lvl1pPr>
              <a:defRPr>
                <a:latin typeface="Trebuchet MS" pitchFamily="34" charset="0"/>
              </a:defRPr>
            </a:lvl1pPr>
          </a:lstStyle>
          <a:p>
            <a:endParaRPr lang="en-US" sz="2800" dirty="0">
              <a:latin typeface="Arial" pitchFamily="34" charset="0"/>
              <a:cs typeface="Arial" pitchFamily="34" charset="0"/>
            </a:endParaRPr>
          </a:p>
        </p:txBody>
      </p:sp>
      <p:sp>
        <p:nvSpPr>
          <p:cNvPr id="9" name="Title 1"/>
          <p:cNvSpPr>
            <a:spLocks noGrp="1"/>
          </p:cNvSpPr>
          <p:nvPr>
            <p:ph type="title"/>
          </p:nvPr>
        </p:nvSpPr>
        <p:spPr>
          <a:xfrm>
            <a:off x="457200" y="274638"/>
            <a:ext cx="8229600" cy="1143000"/>
          </a:xfrm>
        </p:spPr>
        <p:txBody>
          <a:bodyPr>
            <a:normAutofit/>
          </a:bodyPr>
          <a:lstStyle>
            <a:lvl1pPr>
              <a:defRPr sz="4000" b="1">
                <a:solidFill>
                  <a:schemeClr val="bg1"/>
                </a:solidFill>
                <a:effectLst>
                  <a:outerShdw blurRad="38100" dist="38100" dir="2700000" algn="tl">
                    <a:srgbClr val="000000">
                      <a:alpha val="43137"/>
                    </a:srgbClr>
                  </a:outerShdw>
                </a:effectLst>
                <a:latin typeface="Trebuchet MS" pitchFamily="34" charset="0"/>
                <a:cs typeface="Arial"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161209088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31_Title and Content">
    <p:spTree>
      <p:nvGrpSpPr>
        <p:cNvPr id="1" name=""/>
        <p:cNvGrpSpPr/>
        <p:nvPr/>
      </p:nvGrpSpPr>
      <p:grpSpPr>
        <a:xfrm>
          <a:off x="0" y="0"/>
          <a:ext cx="0" cy="0"/>
          <a:chOff x="0" y="0"/>
          <a:chExt cx="0" cy="0"/>
        </a:xfrm>
      </p:grpSpPr>
      <p:pic>
        <p:nvPicPr>
          <p:cNvPr id="1026" name="Picture 2" descr="Z:\Diversity Office\templates\final 1-10-2013\content---alt-tag-small.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p:cNvSpPr>
            <a:spLocks noGrp="1"/>
          </p:cNvSpPr>
          <p:nvPr>
            <p:ph type="dt" sz="half" idx="10"/>
          </p:nvPr>
        </p:nvSpPr>
        <p:spPr>
          <a:xfrm>
            <a:off x="457200" y="6356350"/>
            <a:ext cx="2133600" cy="365125"/>
          </a:xfrm>
          <a:prstGeom prst="rect">
            <a:avLst/>
          </a:prstGeom>
        </p:spPr>
        <p:txBody>
          <a:bodyPr/>
          <a:lstStyle/>
          <a:p>
            <a:fld id="{92D1AE73-0A9B-4C84-B9AC-3C7A19F00B46}" type="datetimeFigureOut">
              <a:rPr lang="en-US" smtClean="0">
                <a:solidFill>
                  <a:srgbClr val="775F55"/>
                </a:solidFill>
              </a:rPr>
              <a:pPr/>
              <a:t>10/23/2015</a:t>
            </a:fld>
            <a:endParaRPr lang="en-US">
              <a:solidFill>
                <a:srgbClr val="775F55"/>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srgbClr val="775F55"/>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F0860A1-AB6F-4BAB-82FB-1A7992A378C0}" type="slidenum">
              <a:rPr lang="en-US" smtClean="0"/>
              <a:pPr/>
              <a:t>‹#›</a:t>
            </a:fld>
            <a:endParaRPr lang="en-US"/>
          </a:p>
        </p:txBody>
      </p:sp>
      <p:sp>
        <p:nvSpPr>
          <p:cNvPr id="7" name="Content Placeholder 2"/>
          <p:cNvSpPr>
            <a:spLocks noGrp="1"/>
          </p:cNvSpPr>
          <p:nvPr>
            <p:ph idx="1"/>
          </p:nvPr>
        </p:nvSpPr>
        <p:spPr>
          <a:xfrm>
            <a:off x="457200" y="1600200"/>
            <a:ext cx="8229600" cy="4525963"/>
          </a:xfrm>
        </p:spPr>
        <p:txBody>
          <a:bodyPr>
            <a:normAutofit/>
          </a:bodyPr>
          <a:lstStyle>
            <a:lvl1pPr>
              <a:defRPr>
                <a:latin typeface="Trebuchet MS" pitchFamily="34" charset="0"/>
              </a:defRPr>
            </a:lvl1pPr>
          </a:lstStyle>
          <a:p>
            <a:endParaRPr lang="en-US" sz="2800" dirty="0">
              <a:latin typeface="Arial" pitchFamily="34" charset="0"/>
              <a:cs typeface="Arial" pitchFamily="34" charset="0"/>
            </a:endParaRPr>
          </a:p>
        </p:txBody>
      </p:sp>
      <p:sp>
        <p:nvSpPr>
          <p:cNvPr id="9" name="Title 1"/>
          <p:cNvSpPr>
            <a:spLocks noGrp="1"/>
          </p:cNvSpPr>
          <p:nvPr>
            <p:ph type="title"/>
          </p:nvPr>
        </p:nvSpPr>
        <p:spPr>
          <a:xfrm>
            <a:off x="457200" y="274638"/>
            <a:ext cx="8229600" cy="1143000"/>
          </a:xfrm>
        </p:spPr>
        <p:txBody>
          <a:bodyPr>
            <a:normAutofit/>
          </a:bodyPr>
          <a:lstStyle>
            <a:lvl1pPr>
              <a:defRPr sz="4000" b="1">
                <a:solidFill>
                  <a:schemeClr val="bg1"/>
                </a:solidFill>
                <a:effectLst>
                  <a:outerShdw blurRad="38100" dist="38100" dir="2700000" algn="tl">
                    <a:srgbClr val="000000">
                      <a:alpha val="43137"/>
                    </a:srgbClr>
                  </a:outerShdw>
                </a:effectLst>
                <a:latin typeface="Trebuchet MS" pitchFamily="34" charset="0"/>
                <a:cs typeface="Arial"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232757084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3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370012"/>
            <a:ext cx="8229600" cy="484064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10" hasCustomPrompt="1"/>
          </p:nvPr>
        </p:nvSpPr>
        <p:spPr>
          <a:xfrm>
            <a:off x="457201" y="6224768"/>
            <a:ext cx="6937022" cy="361950"/>
          </a:xfrm>
        </p:spPr>
        <p:txBody>
          <a:bodyPr>
            <a:noAutofit/>
          </a:bodyPr>
          <a:lstStyle>
            <a:lvl1pPr marL="0" indent="0">
              <a:buNone/>
              <a:defRPr sz="1200">
                <a:solidFill>
                  <a:schemeClr val="bg1">
                    <a:lumMod val="50000"/>
                  </a:schemeClr>
                </a:solidFill>
              </a:defRPr>
            </a:lvl1pPr>
          </a:lstStyle>
          <a:p>
            <a:pPr lvl="0"/>
            <a:r>
              <a:rPr lang="en-US" dirty="0" smtClean="0"/>
              <a:t>reference</a:t>
            </a:r>
            <a:endParaRPr lang="en-US" dirty="0"/>
          </a:p>
        </p:txBody>
      </p:sp>
    </p:spTree>
    <p:extLst>
      <p:ext uri="{BB962C8B-B14F-4D97-AF65-F5344CB8AC3E}">
        <p14:creationId xmlns:p14="http://schemas.microsoft.com/office/powerpoint/2010/main" val="74914996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3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370012"/>
            <a:ext cx="8229600" cy="484064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10" hasCustomPrompt="1"/>
          </p:nvPr>
        </p:nvSpPr>
        <p:spPr>
          <a:xfrm>
            <a:off x="457201" y="6224768"/>
            <a:ext cx="6937022" cy="361950"/>
          </a:xfrm>
        </p:spPr>
        <p:txBody>
          <a:bodyPr>
            <a:noAutofit/>
          </a:bodyPr>
          <a:lstStyle>
            <a:lvl1pPr marL="0" indent="0">
              <a:buNone/>
              <a:defRPr sz="1200">
                <a:solidFill>
                  <a:schemeClr val="bg1">
                    <a:lumMod val="50000"/>
                  </a:schemeClr>
                </a:solidFill>
              </a:defRPr>
            </a:lvl1pPr>
          </a:lstStyle>
          <a:p>
            <a:pPr lvl="0"/>
            <a:r>
              <a:rPr lang="en-US" dirty="0" smtClean="0"/>
              <a:t>reference</a:t>
            </a:r>
            <a:endParaRPr lang="en-US" dirty="0"/>
          </a:p>
        </p:txBody>
      </p:sp>
    </p:spTree>
    <p:extLst>
      <p:ext uri="{BB962C8B-B14F-4D97-AF65-F5344CB8AC3E}">
        <p14:creationId xmlns:p14="http://schemas.microsoft.com/office/powerpoint/2010/main" val="423596712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3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370012"/>
            <a:ext cx="8229600" cy="484064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10" hasCustomPrompt="1"/>
          </p:nvPr>
        </p:nvSpPr>
        <p:spPr>
          <a:xfrm>
            <a:off x="457201" y="6224768"/>
            <a:ext cx="6937022" cy="361950"/>
          </a:xfrm>
        </p:spPr>
        <p:txBody>
          <a:bodyPr>
            <a:noAutofit/>
          </a:bodyPr>
          <a:lstStyle>
            <a:lvl1pPr marL="0" indent="0">
              <a:buNone/>
              <a:defRPr sz="1200">
                <a:solidFill>
                  <a:schemeClr val="bg1">
                    <a:lumMod val="50000"/>
                  </a:schemeClr>
                </a:solidFill>
              </a:defRPr>
            </a:lvl1pPr>
          </a:lstStyle>
          <a:p>
            <a:pPr lvl="0"/>
            <a:r>
              <a:rPr lang="en-US" dirty="0" smtClean="0"/>
              <a:t>reference</a:t>
            </a:r>
            <a:endParaRPr lang="en-US" dirty="0"/>
          </a:p>
        </p:txBody>
      </p:sp>
    </p:spTree>
    <p:extLst>
      <p:ext uri="{BB962C8B-B14F-4D97-AF65-F5344CB8AC3E}">
        <p14:creationId xmlns:p14="http://schemas.microsoft.com/office/powerpoint/2010/main" val="417824504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3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370012"/>
            <a:ext cx="8229600" cy="484064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10" hasCustomPrompt="1"/>
          </p:nvPr>
        </p:nvSpPr>
        <p:spPr>
          <a:xfrm>
            <a:off x="457201" y="6224768"/>
            <a:ext cx="6937022" cy="361950"/>
          </a:xfrm>
        </p:spPr>
        <p:txBody>
          <a:bodyPr>
            <a:noAutofit/>
          </a:bodyPr>
          <a:lstStyle>
            <a:lvl1pPr marL="0" indent="0">
              <a:buNone/>
              <a:defRPr sz="1200">
                <a:solidFill>
                  <a:schemeClr val="bg1">
                    <a:lumMod val="50000"/>
                  </a:schemeClr>
                </a:solidFill>
              </a:defRPr>
            </a:lvl1pPr>
          </a:lstStyle>
          <a:p>
            <a:pPr lvl="0"/>
            <a:r>
              <a:rPr lang="en-US" dirty="0" smtClean="0"/>
              <a:t>reference</a:t>
            </a:r>
            <a:endParaRPr lang="en-US" dirty="0"/>
          </a:p>
        </p:txBody>
      </p:sp>
    </p:spTree>
    <p:extLst>
      <p:ext uri="{BB962C8B-B14F-4D97-AF65-F5344CB8AC3E}">
        <p14:creationId xmlns:p14="http://schemas.microsoft.com/office/powerpoint/2010/main" val="5118299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3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370012"/>
            <a:ext cx="8229600" cy="484064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10" hasCustomPrompt="1"/>
          </p:nvPr>
        </p:nvSpPr>
        <p:spPr>
          <a:xfrm>
            <a:off x="457201" y="6224768"/>
            <a:ext cx="6937022" cy="361950"/>
          </a:xfrm>
        </p:spPr>
        <p:txBody>
          <a:bodyPr>
            <a:noAutofit/>
          </a:bodyPr>
          <a:lstStyle>
            <a:lvl1pPr marL="0" indent="0">
              <a:buNone/>
              <a:defRPr sz="1200">
                <a:solidFill>
                  <a:schemeClr val="bg1">
                    <a:lumMod val="50000"/>
                  </a:schemeClr>
                </a:solidFill>
              </a:defRPr>
            </a:lvl1pPr>
          </a:lstStyle>
          <a:p>
            <a:pPr lvl="0"/>
            <a:r>
              <a:rPr lang="en-US" dirty="0" smtClean="0"/>
              <a:t>reference</a:t>
            </a:r>
            <a:endParaRPr lang="en-US" dirty="0"/>
          </a:p>
        </p:txBody>
      </p:sp>
    </p:spTree>
    <p:extLst>
      <p:ext uri="{BB962C8B-B14F-4D97-AF65-F5344CB8AC3E}">
        <p14:creationId xmlns:p14="http://schemas.microsoft.com/office/powerpoint/2010/main" val="429225452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F570826D-5C7C-42A3-98DC-097B894263A0}" type="datetimeFigureOut">
              <a:rPr lang="en-US" smtClean="0">
                <a:solidFill>
                  <a:srgbClr val="242852"/>
                </a:solidFill>
              </a:rPr>
              <a:pPr/>
              <a:t>10/23/2015</a:t>
            </a:fld>
            <a:endParaRPr lang="en-US">
              <a:solidFill>
                <a:srgbClr val="242852"/>
              </a:solidFill>
            </a:endParaRPr>
          </a:p>
        </p:txBody>
      </p:sp>
      <p:sp>
        <p:nvSpPr>
          <p:cNvPr id="12" name="Slide Number Placeholder 11"/>
          <p:cNvSpPr>
            <a:spLocks noGrp="1"/>
          </p:cNvSpPr>
          <p:nvPr>
            <p:ph type="sldNum" sz="quarter" idx="16"/>
          </p:nvPr>
        </p:nvSpPr>
        <p:spPr/>
        <p:txBody>
          <a:bodyPr rtlCol="0"/>
          <a:lstStyle/>
          <a:p>
            <a:fld id="{DF55F1CA-8D01-4A04-8D3F-E7757E36F7C6}"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solidFill>
                <a:srgbClr val="242852"/>
              </a:solidFill>
            </a:endParaRPr>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extLst>
      <p:ext uri="{BB962C8B-B14F-4D97-AF65-F5344CB8AC3E}">
        <p14:creationId xmlns:p14="http://schemas.microsoft.com/office/powerpoint/2010/main" val="276079025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38_Title and Content">
    <p:spTree>
      <p:nvGrpSpPr>
        <p:cNvPr id="1" name=""/>
        <p:cNvGrpSpPr/>
        <p:nvPr/>
      </p:nvGrpSpPr>
      <p:grpSpPr>
        <a:xfrm>
          <a:off x="0" y="0"/>
          <a:ext cx="0" cy="0"/>
          <a:chOff x="0" y="0"/>
          <a:chExt cx="0" cy="0"/>
        </a:xfrm>
      </p:grpSpPr>
      <p:pic>
        <p:nvPicPr>
          <p:cNvPr id="1026" name="Picture 2" descr="Z:\Diversity Office\templates\final 1-10-2013\content---alt-tag-small.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p:cNvSpPr>
            <a:spLocks noGrp="1"/>
          </p:cNvSpPr>
          <p:nvPr>
            <p:ph type="dt" sz="half" idx="10"/>
          </p:nvPr>
        </p:nvSpPr>
        <p:spPr>
          <a:xfrm>
            <a:off x="457200" y="6356350"/>
            <a:ext cx="2133600" cy="365125"/>
          </a:xfrm>
          <a:prstGeom prst="rect">
            <a:avLst/>
          </a:prstGeom>
        </p:spPr>
        <p:txBody>
          <a:bodyPr/>
          <a:lstStyle/>
          <a:p>
            <a:fld id="{92D1AE73-0A9B-4C84-B9AC-3C7A19F00B46}" type="datetimeFigureOut">
              <a:rPr lang="en-US" smtClean="0">
                <a:solidFill>
                  <a:srgbClr val="775F55"/>
                </a:solidFill>
              </a:rPr>
              <a:pPr/>
              <a:t>10/23/2015</a:t>
            </a:fld>
            <a:endParaRPr lang="en-US">
              <a:solidFill>
                <a:srgbClr val="775F55"/>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srgbClr val="775F55"/>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F0860A1-AB6F-4BAB-82FB-1A7992A378C0}" type="slidenum">
              <a:rPr lang="en-US" smtClean="0"/>
              <a:pPr/>
              <a:t>‹#›</a:t>
            </a:fld>
            <a:endParaRPr lang="en-US"/>
          </a:p>
        </p:txBody>
      </p:sp>
      <p:sp>
        <p:nvSpPr>
          <p:cNvPr id="7" name="Content Placeholder 2"/>
          <p:cNvSpPr>
            <a:spLocks noGrp="1"/>
          </p:cNvSpPr>
          <p:nvPr>
            <p:ph idx="1"/>
          </p:nvPr>
        </p:nvSpPr>
        <p:spPr>
          <a:xfrm>
            <a:off x="457200" y="1600200"/>
            <a:ext cx="8229600" cy="4525963"/>
          </a:xfrm>
        </p:spPr>
        <p:txBody>
          <a:bodyPr>
            <a:normAutofit/>
          </a:bodyPr>
          <a:lstStyle>
            <a:lvl1pPr>
              <a:defRPr>
                <a:latin typeface="Trebuchet MS" pitchFamily="34" charset="0"/>
              </a:defRPr>
            </a:lvl1pPr>
          </a:lstStyle>
          <a:p>
            <a:endParaRPr lang="en-US" sz="2800" dirty="0">
              <a:latin typeface="Arial" pitchFamily="34" charset="0"/>
              <a:cs typeface="Arial" pitchFamily="34" charset="0"/>
            </a:endParaRPr>
          </a:p>
        </p:txBody>
      </p:sp>
      <p:sp>
        <p:nvSpPr>
          <p:cNvPr id="9" name="Title 1"/>
          <p:cNvSpPr>
            <a:spLocks noGrp="1"/>
          </p:cNvSpPr>
          <p:nvPr>
            <p:ph type="title"/>
          </p:nvPr>
        </p:nvSpPr>
        <p:spPr>
          <a:xfrm>
            <a:off x="457200" y="274638"/>
            <a:ext cx="8229600" cy="1143000"/>
          </a:xfrm>
        </p:spPr>
        <p:txBody>
          <a:bodyPr>
            <a:normAutofit/>
          </a:bodyPr>
          <a:lstStyle>
            <a:lvl1pPr>
              <a:defRPr sz="4000" b="1">
                <a:solidFill>
                  <a:schemeClr val="bg1"/>
                </a:solidFill>
                <a:effectLst>
                  <a:outerShdw blurRad="38100" dist="38100" dir="2700000" algn="tl">
                    <a:srgbClr val="000000">
                      <a:alpha val="43137"/>
                    </a:srgbClr>
                  </a:outerShdw>
                </a:effectLst>
                <a:latin typeface="Trebuchet MS" pitchFamily="34" charset="0"/>
                <a:cs typeface="Arial"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187249198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39_Title and Content">
    <p:spTree>
      <p:nvGrpSpPr>
        <p:cNvPr id="1" name=""/>
        <p:cNvGrpSpPr/>
        <p:nvPr/>
      </p:nvGrpSpPr>
      <p:grpSpPr>
        <a:xfrm>
          <a:off x="0" y="0"/>
          <a:ext cx="0" cy="0"/>
          <a:chOff x="0" y="0"/>
          <a:chExt cx="0" cy="0"/>
        </a:xfrm>
      </p:grpSpPr>
      <p:pic>
        <p:nvPicPr>
          <p:cNvPr id="1026" name="Picture 2" descr="Z:\Diversity Office\templates\final 1-10-2013\content---alt-tag-small.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p:cNvSpPr>
            <a:spLocks noGrp="1"/>
          </p:cNvSpPr>
          <p:nvPr>
            <p:ph type="dt" sz="half" idx="10"/>
          </p:nvPr>
        </p:nvSpPr>
        <p:spPr>
          <a:xfrm>
            <a:off x="457200" y="6356350"/>
            <a:ext cx="2133600" cy="365125"/>
          </a:xfrm>
          <a:prstGeom prst="rect">
            <a:avLst/>
          </a:prstGeom>
        </p:spPr>
        <p:txBody>
          <a:bodyPr/>
          <a:lstStyle/>
          <a:p>
            <a:fld id="{92D1AE73-0A9B-4C84-B9AC-3C7A19F00B46}" type="datetimeFigureOut">
              <a:rPr lang="en-US" smtClean="0">
                <a:solidFill>
                  <a:srgbClr val="775F55"/>
                </a:solidFill>
              </a:rPr>
              <a:pPr/>
              <a:t>10/23/2015</a:t>
            </a:fld>
            <a:endParaRPr lang="en-US">
              <a:solidFill>
                <a:srgbClr val="775F55"/>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srgbClr val="775F55"/>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F0860A1-AB6F-4BAB-82FB-1A7992A378C0}" type="slidenum">
              <a:rPr lang="en-US" smtClean="0"/>
              <a:pPr/>
              <a:t>‹#›</a:t>
            </a:fld>
            <a:endParaRPr lang="en-US"/>
          </a:p>
        </p:txBody>
      </p:sp>
      <p:sp>
        <p:nvSpPr>
          <p:cNvPr id="7" name="Content Placeholder 2"/>
          <p:cNvSpPr>
            <a:spLocks noGrp="1"/>
          </p:cNvSpPr>
          <p:nvPr>
            <p:ph idx="1"/>
          </p:nvPr>
        </p:nvSpPr>
        <p:spPr>
          <a:xfrm>
            <a:off x="457200" y="1600200"/>
            <a:ext cx="8229600" cy="4525963"/>
          </a:xfrm>
        </p:spPr>
        <p:txBody>
          <a:bodyPr>
            <a:normAutofit/>
          </a:bodyPr>
          <a:lstStyle>
            <a:lvl1pPr>
              <a:defRPr>
                <a:latin typeface="Trebuchet MS" pitchFamily="34" charset="0"/>
              </a:defRPr>
            </a:lvl1pPr>
          </a:lstStyle>
          <a:p>
            <a:endParaRPr lang="en-US" sz="2800" dirty="0">
              <a:latin typeface="Arial" pitchFamily="34" charset="0"/>
              <a:cs typeface="Arial" pitchFamily="34" charset="0"/>
            </a:endParaRPr>
          </a:p>
        </p:txBody>
      </p:sp>
      <p:sp>
        <p:nvSpPr>
          <p:cNvPr id="9" name="Title 1"/>
          <p:cNvSpPr>
            <a:spLocks noGrp="1"/>
          </p:cNvSpPr>
          <p:nvPr>
            <p:ph type="title"/>
          </p:nvPr>
        </p:nvSpPr>
        <p:spPr>
          <a:xfrm>
            <a:off x="457200" y="274638"/>
            <a:ext cx="8229600" cy="1143000"/>
          </a:xfrm>
        </p:spPr>
        <p:txBody>
          <a:bodyPr>
            <a:normAutofit/>
          </a:bodyPr>
          <a:lstStyle>
            <a:lvl1pPr>
              <a:defRPr sz="4000" b="1">
                <a:solidFill>
                  <a:schemeClr val="bg1"/>
                </a:solidFill>
                <a:effectLst>
                  <a:outerShdw blurRad="38100" dist="38100" dir="2700000" algn="tl">
                    <a:srgbClr val="000000">
                      <a:alpha val="43137"/>
                    </a:srgbClr>
                  </a:outerShdw>
                </a:effectLst>
                <a:latin typeface="Trebuchet MS" pitchFamily="34" charset="0"/>
                <a:cs typeface="Arial"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102406015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40_Title and Content">
    <p:spTree>
      <p:nvGrpSpPr>
        <p:cNvPr id="1" name=""/>
        <p:cNvGrpSpPr/>
        <p:nvPr/>
      </p:nvGrpSpPr>
      <p:grpSpPr>
        <a:xfrm>
          <a:off x="0" y="0"/>
          <a:ext cx="0" cy="0"/>
          <a:chOff x="0" y="0"/>
          <a:chExt cx="0" cy="0"/>
        </a:xfrm>
      </p:grpSpPr>
      <p:pic>
        <p:nvPicPr>
          <p:cNvPr id="1026" name="Picture 2" descr="Z:\Diversity Office\templates\final 1-10-2013\content---alt-tag-small.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p:cNvSpPr>
            <a:spLocks noGrp="1"/>
          </p:cNvSpPr>
          <p:nvPr>
            <p:ph type="dt" sz="half" idx="10"/>
          </p:nvPr>
        </p:nvSpPr>
        <p:spPr>
          <a:xfrm>
            <a:off x="457200" y="6356350"/>
            <a:ext cx="2133600" cy="365125"/>
          </a:xfrm>
          <a:prstGeom prst="rect">
            <a:avLst/>
          </a:prstGeom>
        </p:spPr>
        <p:txBody>
          <a:bodyPr/>
          <a:lstStyle/>
          <a:p>
            <a:fld id="{92D1AE73-0A9B-4C84-B9AC-3C7A19F00B46}" type="datetimeFigureOut">
              <a:rPr lang="en-US" smtClean="0">
                <a:solidFill>
                  <a:srgbClr val="775F55"/>
                </a:solidFill>
              </a:rPr>
              <a:pPr/>
              <a:t>10/23/2015</a:t>
            </a:fld>
            <a:endParaRPr lang="en-US">
              <a:solidFill>
                <a:srgbClr val="775F55"/>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srgbClr val="775F55"/>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F0860A1-AB6F-4BAB-82FB-1A7992A378C0}" type="slidenum">
              <a:rPr lang="en-US" smtClean="0"/>
              <a:pPr/>
              <a:t>‹#›</a:t>
            </a:fld>
            <a:endParaRPr lang="en-US"/>
          </a:p>
        </p:txBody>
      </p:sp>
      <p:sp>
        <p:nvSpPr>
          <p:cNvPr id="7" name="Content Placeholder 2"/>
          <p:cNvSpPr>
            <a:spLocks noGrp="1"/>
          </p:cNvSpPr>
          <p:nvPr>
            <p:ph idx="1"/>
          </p:nvPr>
        </p:nvSpPr>
        <p:spPr>
          <a:xfrm>
            <a:off x="457200" y="1600200"/>
            <a:ext cx="8229600" cy="4525963"/>
          </a:xfrm>
        </p:spPr>
        <p:txBody>
          <a:bodyPr>
            <a:normAutofit/>
          </a:bodyPr>
          <a:lstStyle>
            <a:lvl1pPr>
              <a:defRPr>
                <a:latin typeface="Trebuchet MS" pitchFamily="34" charset="0"/>
              </a:defRPr>
            </a:lvl1pPr>
          </a:lstStyle>
          <a:p>
            <a:endParaRPr lang="en-US" sz="2800" dirty="0">
              <a:latin typeface="Arial" pitchFamily="34" charset="0"/>
              <a:cs typeface="Arial" pitchFamily="34" charset="0"/>
            </a:endParaRPr>
          </a:p>
        </p:txBody>
      </p:sp>
      <p:sp>
        <p:nvSpPr>
          <p:cNvPr id="9" name="Title 1"/>
          <p:cNvSpPr>
            <a:spLocks noGrp="1"/>
          </p:cNvSpPr>
          <p:nvPr>
            <p:ph type="title"/>
          </p:nvPr>
        </p:nvSpPr>
        <p:spPr>
          <a:xfrm>
            <a:off x="457200" y="274638"/>
            <a:ext cx="8229600" cy="1143000"/>
          </a:xfrm>
        </p:spPr>
        <p:txBody>
          <a:bodyPr>
            <a:normAutofit/>
          </a:bodyPr>
          <a:lstStyle>
            <a:lvl1pPr>
              <a:defRPr sz="4000" b="1">
                <a:solidFill>
                  <a:schemeClr val="bg1"/>
                </a:solidFill>
                <a:effectLst>
                  <a:outerShdw blurRad="38100" dist="38100" dir="2700000" algn="tl">
                    <a:srgbClr val="000000">
                      <a:alpha val="43137"/>
                    </a:srgbClr>
                  </a:outerShdw>
                </a:effectLst>
                <a:latin typeface="Trebuchet MS" pitchFamily="34" charset="0"/>
                <a:cs typeface="Arial"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126602517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4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370012"/>
            <a:ext cx="8229600" cy="484064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10" hasCustomPrompt="1"/>
          </p:nvPr>
        </p:nvSpPr>
        <p:spPr>
          <a:xfrm>
            <a:off x="457201" y="6224768"/>
            <a:ext cx="6937022" cy="361950"/>
          </a:xfrm>
        </p:spPr>
        <p:txBody>
          <a:bodyPr>
            <a:noAutofit/>
          </a:bodyPr>
          <a:lstStyle>
            <a:lvl1pPr marL="0" indent="0">
              <a:buNone/>
              <a:defRPr sz="1200">
                <a:solidFill>
                  <a:schemeClr val="bg1">
                    <a:lumMod val="50000"/>
                  </a:schemeClr>
                </a:solidFill>
              </a:defRPr>
            </a:lvl1pPr>
          </a:lstStyle>
          <a:p>
            <a:pPr lvl="0"/>
            <a:r>
              <a:rPr lang="en-US" dirty="0" smtClean="0"/>
              <a:t>reference</a:t>
            </a:r>
            <a:endParaRPr lang="en-US" dirty="0"/>
          </a:p>
        </p:txBody>
      </p:sp>
    </p:spTree>
    <p:extLst>
      <p:ext uri="{BB962C8B-B14F-4D97-AF65-F5344CB8AC3E}">
        <p14:creationId xmlns:p14="http://schemas.microsoft.com/office/powerpoint/2010/main" val="88919618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42_Title and Content">
    <p:spTree>
      <p:nvGrpSpPr>
        <p:cNvPr id="1" name=""/>
        <p:cNvGrpSpPr/>
        <p:nvPr/>
      </p:nvGrpSpPr>
      <p:grpSpPr>
        <a:xfrm>
          <a:off x="0" y="0"/>
          <a:ext cx="0" cy="0"/>
          <a:chOff x="0" y="0"/>
          <a:chExt cx="0" cy="0"/>
        </a:xfrm>
      </p:grpSpPr>
      <p:pic>
        <p:nvPicPr>
          <p:cNvPr id="1026" name="Picture 2" descr="Z:\Diversity Office\templates\final 1-10-2013\content---alt-tag-small.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p:cNvSpPr>
            <a:spLocks noGrp="1"/>
          </p:cNvSpPr>
          <p:nvPr>
            <p:ph type="dt" sz="half" idx="10"/>
          </p:nvPr>
        </p:nvSpPr>
        <p:spPr>
          <a:xfrm>
            <a:off x="457200" y="6356350"/>
            <a:ext cx="2133600" cy="365125"/>
          </a:xfrm>
          <a:prstGeom prst="rect">
            <a:avLst/>
          </a:prstGeom>
        </p:spPr>
        <p:txBody>
          <a:bodyPr/>
          <a:lstStyle/>
          <a:p>
            <a:fld id="{92D1AE73-0A9B-4C84-B9AC-3C7A19F00B46}" type="datetimeFigureOut">
              <a:rPr lang="en-US" smtClean="0">
                <a:solidFill>
                  <a:srgbClr val="775F55"/>
                </a:solidFill>
              </a:rPr>
              <a:pPr/>
              <a:t>10/23/2015</a:t>
            </a:fld>
            <a:endParaRPr lang="en-US">
              <a:solidFill>
                <a:srgbClr val="775F55"/>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srgbClr val="775F55"/>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F0860A1-AB6F-4BAB-82FB-1A7992A378C0}" type="slidenum">
              <a:rPr lang="en-US" smtClean="0"/>
              <a:pPr/>
              <a:t>‹#›</a:t>
            </a:fld>
            <a:endParaRPr lang="en-US"/>
          </a:p>
        </p:txBody>
      </p:sp>
      <p:sp>
        <p:nvSpPr>
          <p:cNvPr id="7" name="Content Placeholder 2"/>
          <p:cNvSpPr>
            <a:spLocks noGrp="1"/>
          </p:cNvSpPr>
          <p:nvPr>
            <p:ph idx="1"/>
          </p:nvPr>
        </p:nvSpPr>
        <p:spPr>
          <a:xfrm>
            <a:off x="457200" y="1600200"/>
            <a:ext cx="8229600" cy="4525963"/>
          </a:xfrm>
        </p:spPr>
        <p:txBody>
          <a:bodyPr>
            <a:normAutofit/>
          </a:bodyPr>
          <a:lstStyle>
            <a:lvl1pPr>
              <a:defRPr>
                <a:latin typeface="Trebuchet MS" pitchFamily="34" charset="0"/>
              </a:defRPr>
            </a:lvl1pPr>
          </a:lstStyle>
          <a:p>
            <a:endParaRPr lang="en-US" sz="2800" dirty="0">
              <a:latin typeface="Arial" pitchFamily="34" charset="0"/>
              <a:cs typeface="Arial" pitchFamily="34" charset="0"/>
            </a:endParaRPr>
          </a:p>
        </p:txBody>
      </p:sp>
      <p:sp>
        <p:nvSpPr>
          <p:cNvPr id="9" name="Title 1"/>
          <p:cNvSpPr>
            <a:spLocks noGrp="1"/>
          </p:cNvSpPr>
          <p:nvPr>
            <p:ph type="title"/>
          </p:nvPr>
        </p:nvSpPr>
        <p:spPr>
          <a:xfrm>
            <a:off x="457200" y="274638"/>
            <a:ext cx="8229600" cy="1143000"/>
          </a:xfrm>
        </p:spPr>
        <p:txBody>
          <a:bodyPr>
            <a:normAutofit/>
          </a:bodyPr>
          <a:lstStyle>
            <a:lvl1pPr>
              <a:defRPr sz="4000" b="1">
                <a:solidFill>
                  <a:schemeClr val="bg1"/>
                </a:solidFill>
                <a:effectLst>
                  <a:outerShdw blurRad="38100" dist="38100" dir="2700000" algn="tl">
                    <a:srgbClr val="000000">
                      <a:alpha val="43137"/>
                    </a:srgbClr>
                  </a:outerShdw>
                </a:effectLst>
                <a:latin typeface="Trebuchet MS" pitchFamily="34" charset="0"/>
                <a:cs typeface="Arial"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17428345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4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370012"/>
            <a:ext cx="8229600" cy="484064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10" hasCustomPrompt="1"/>
          </p:nvPr>
        </p:nvSpPr>
        <p:spPr>
          <a:xfrm>
            <a:off x="457201" y="6224768"/>
            <a:ext cx="6937022" cy="361950"/>
          </a:xfrm>
        </p:spPr>
        <p:txBody>
          <a:bodyPr>
            <a:noAutofit/>
          </a:bodyPr>
          <a:lstStyle>
            <a:lvl1pPr marL="0" indent="0">
              <a:buNone/>
              <a:defRPr sz="1200">
                <a:solidFill>
                  <a:schemeClr val="bg1">
                    <a:lumMod val="50000"/>
                  </a:schemeClr>
                </a:solidFill>
              </a:defRPr>
            </a:lvl1pPr>
          </a:lstStyle>
          <a:p>
            <a:pPr lvl="0"/>
            <a:r>
              <a:rPr lang="en-US" dirty="0" smtClean="0"/>
              <a:t>reference</a:t>
            </a:r>
            <a:endParaRPr lang="en-US" dirty="0"/>
          </a:p>
        </p:txBody>
      </p:sp>
    </p:spTree>
    <p:extLst>
      <p:ext uri="{BB962C8B-B14F-4D97-AF65-F5344CB8AC3E}">
        <p14:creationId xmlns:p14="http://schemas.microsoft.com/office/powerpoint/2010/main" val="400375544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44_Title and Content">
    <p:spTree>
      <p:nvGrpSpPr>
        <p:cNvPr id="1" name=""/>
        <p:cNvGrpSpPr/>
        <p:nvPr/>
      </p:nvGrpSpPr>
      <p:grpSpPr>
        <a:xfrm>
          <a:off x="0" y="0"/>
          <a:ext cx="0" cy="0"/>
          <a:chOff x="0" y="0"/>
          <a:chExt cx="0" cy="0"/>
        </a:xfrm>
      </p:grpSpPr>
      <p:pic>
        <p:nvPicPr>
          <p:cNvPr id="1026" name="Picture 2" descr="Z:\Diversity Office\templates\final 1-10-2013\content---alt-tag-small.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p:cNvSpPr>
            <a:spLocks noGrp="1"/>
          </p:cNvSpPr>
          <p:nvPr>
            <p:ph type="dt" sz="half" idx="10"/>
          </p:nvPr>
        </p:nvSpPr>
        <p:spPr>
          <a:xfrm>
            <a:off x="457200" y="6356350"/>
            <a:ext cx="2133600" cy="365125"/>
          </a:xfrm>
          <a:prstGeom prst="rect">
            <a:avLst/>
          </a:prstGeom>
        </p:spPr>
        <p:txBody>
          <a:bodyPr/>
          <a:lstStyle/>
          <a:p>
            <a:fld id="{92D1AE73-0A9B-4C84-B9AC-3C7A19F00B46}" type="datetimeFigureOut">
              <a:rPr lang="en-US" smtClean="0">
                <a:solidFill>
                  <a:srgbClr val="775F55"/>
                </a:solidFill>
              </a:rPr>
              <a:pPr/>
              <a:t>10/23/2015</a:t>
            </a:fld>
            <a:endParaRPr lang="en-US">
              <a:solidFill>
                <a:srgbClr val="775F55"/>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srgbClr val="775F55"/>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F0860A1-AB6F-4BAB-82FB-1A7992A378C0}" type="slidenum">
              <a:rPr lang="en-US" smtClean="0"/>
              <a:pPr/>
              <a:t>‹#›</a:t>
            </a:fld>
            <a:endParaRPr lang="en-US"/>
          </a:p>
        </p:txBody>
      </p:sp>
      <p:sp>
        <p:nvSpPr>
          <p:cNvPr id="7" name="Content Placeholder 2"/>
          <p:cNvSpPr>
            <a:spLocks noGrp="1"/>
          </p:cNvSpPr>
          <p:nvPr>
            <p:ph idx="1"/>
          </p:nvPr>
        </p:nvSpPr>
        <p:spPr>
          <a:xfrm>
            <a:off x="457200" y="1600200"/>
            <a:ext cx="8229600" cy="4525963"/>
          </a:xfrm>
        </p:spPr>
        <p:txBody>
          <a:bodyPr>
            <a:normAutofit/>
          </a:bodyPr>
          <a:lstStyle>
            <a:lvl1pPr>
              <a:defRPr>
                <a:latin typeface="Trebuchet MS" pitchFamily="34" charset="0"/>
              </a:defRPr>
            </a:lvl1pPr>
          </a:lstStyle>
          <a:p>
            <a:endParaRPr lang="en-US" sz="2800" dirty="0">
              <a:latin typeface="Arial" pitchFamily="34" charset="0"/>
              <a:cs typeface="Arial" pitchFamily="34" charset="0"/>
            </a:endParaRPr>
          </a:p>
        </p:txBody>
      </p:sp>
      <p:sp>
        <p:nvSpPr>
          <p:cNvPr id="9" name="Title 1"/>
          <p:cNvSpPr>
            <a:spLocks noGrp="1"/>
          </p:cNvSpPr>
          <p:nvPr>
            <p:ph type="title"/>
          </p:nvPr>
        </p:nvSpPr>
        <p:spPr>
          <a:xfrm>
            <a:off x="457200" y="274638"/>
            <a:ext cx="8229600" cy="1143000"/>
          </a:xfrm>
        </p:spPr>
        <p:txBody>
          <a:bodyPr>
            <a:normAutofit/>
          </a:bodyPr>
          <a:lstStyle>
            <a:lvl1pPr>
              <a:defRPr sz="4000" b="1">
                <a:solidFill>
                  <a:schemeClr val="bg1"/>
                </a:solidFill>
                <a:effectLst>
                  <a:outerShdw blurRad="38100" dist="38100" dir="2700000" algn="tl">
                    <a:srgbClr val="000000">
                      <a:alpha val="43137"/>
                    </a:srgbClr>
                  </a:outerShdw>
                </a:effectLst>
                <a:latin typeface="Trebuchet MS" pitchFamily="34" charset="0"/>
                <a:cs typeface="Arial"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94367460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45_Title and Content">
    <p:spTree>
      <p:nvGrpSpPr>
        <p:cNvPr id="1" name=""/>
        <p:cNvGrpSpPr/>
        <p:nvPr/>
      </p:nvGrpSpPr>
      <p:grpSpPr>
        <a:xfrm>
          <a:off x="0" y="0"/>
          <a:ext cx="0" cy="0"/>
          <a:chOff x="0" y="0"/>
          <a:chExt cx="0" cy="0"/>
        </a:xfrm>
      </p:grpSpPr>
      <p:pic>
        <p:nvPicPr>
          <p:cNvPr id="1026" name="Picture 2" descr="Z:\Diversity Office\templates\final 1-10-2013\content---alt-tag-small.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p:cNvSpPr>
            <a:spLocks noGrp="1"/>
          </p:cNvSpPr>
          <p:nvPr>
            <p:ph type="dt" sz="half" idx="10"/>
          </p:nvPr>
        </p:nvSpPr>
        <p:spPr>
          <a:xfrm>
            <a:off x="457200" y="6356350"/>
            <a:ext cx="2133600" cy="365125"/>
          </a:xfrm>
          <a:prstGeom prst="rect">
            <a:avLst/>
          </a:prstGeom>
        </p:spPr>
        <p:txBody>
          <a:bodyPr/>
          <a:lstStyle/>
          <a:p>
            <a:fld id="{92D1AE73-0A9B-4C84-B9AC-3C7A19F00B46}" type="datetimeFigureOut">
              <a:rPr lang="en-US" smtClean="0">
                <a:solidFill>
                  <a:srgbClr val="775F55"/>
                </a:solidFill>
              </a:rPr>
              <a:pPr/>
              <a:t>10/23/2015</a:t>
            </a:fld>
            <a:endParaRPr lang="en-US">
              <a:solidFill>
                <a:srgbClr val="775F55"/>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srgbClr val="775F55"/>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F0860A1-AB6F-4BAB-82FB-1A7992A378C0}" type="slidenum">
              <a:rPr lang="en-US" smtClean="0"/>
              <a:pPr/>
              <a:t>‹#›</a:t>
            </a:fld>
            <a:endParaRPr lang="en-US"/>
          </a:p>
        </p:txBody>
      </p:sp>
      <p:sp>
        <p:nvSpPr>
          <p:cNvPr id="7" name="Content Placeholder 2"/>
          <p:cNvSpPr>
            <a:spLocks noGrp="1"/>
          </p:cNvSpPr>
          <p:nvPr>
            <p:ph idx="1"/>
          </p:nvPr>
        </p:nvSpPr>
        <p:spPr>
          <a:xfrm>
            <a:off x="457200" y="1600200"/>
            <a:ext cx="8229600" cy="4525963"/>
          </a:xfrm>
        </p:spPr>
        <p:txBody>
          <a:bodyPr>
            <a:normAutofit/>
          </a:bodyPr>
          <a:lstStyle>
            <a:lvl1pPr>
              <a:defRPr>
                <a:latin typeface="Trebuchet MS" pitchFamily="34" charset="0"/>
              </a:defRPr>
            </a:lvl1pPr>
          </a:lstStyle>
          <a:p>
            <a:endParaRPr lang="en-US" sz="2800" dirty="0">
              <a:latin typeface="Arial" pitchFamily="34" charset="0"/>
              <a:cs typeface="Arial" pitchFamily="34" charset="0"/>
            </a:endParaRPr>
          </a:p>
        </p:txBody>
      </p:sp>
      <p:sp>
        <p:nvSpPr>
          <p:cNvPr id="9" name="Title 1"/>
          <p:cNvSpPr>
            <a:spLocks noGrp="1"/>
          </p:cNvSpPr>
          <p:nvPr>
            <p:ph type="title"/>
          </p:nvPr>
        </p:nvSpPr>
        <p:spPr>
          <a:xfrm>
            <a:off x="457200" y="274638"/>
            <a:ext cx="8229600" cy="1143000"/>
          </a:xfrm>
        </p:spPr>
        <p:txBody>
          <a:bodyPr>
            <a:normAutofit/>
          </a:bodyPr>
          <a:lstStyle>
            <a:lvl1pPr>
              <a:defRPr sz="4000" b="1">
                <a:solidFill>
                  <a:schemeClr val="bg1"/>
                </a:solidFill>
                <a:effectLst>
                  <a:outerShdw blurRad="38100" dist="38100" dir="2700000" algn="tl">
                    <a:srgbClr val="000000">
                      <a:alpha val="43137"/>
                    </a:srgbClr>
                  </a:outerShdw>
                </a:effectLst>
                <a:latin typeface="Trebuchet MS" pitchFamily="34" charset="0"/>
                <a:cs typeface="Arial"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188429039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4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370012"/>
            <a:ext cx="8229600" cy="484064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10" hasCustomPrompt="1"/>
          </p:nvPr>
        </p:nvSpPr>
        <p:spPr>
          <a:xfrm>
            <a:off x="457201" y="6224768"/>
            <a:ext cx="6937022" cy="361950"/>
          </a:xfrm>
        </p:spPr>
        <p:txBody>
          <a:bodyPr>
            <a:noAutofit/>
          </a:bodyPr>
          <a:lstStyle>
            <a:lvl1pPr marL="0" indent="0">
              <a:buNone/>
              <a:defRPr sz="1200">
                <a:solidFill>
                  <a:schemeClr val="bg1">
                    <a:lumMod val="50000"/>
                  </a:schemeClr>
                </a:solidFill>
              </a:defRPr>
            </a:lvl1pPr>
          </a:lstStyle>
          <a:p>
            <a:pPr lvl="0"/>
            <a:r>
              <a:rPr lang="en-US" dirty="0" smtClean="0"/>
              <a:t>reference</a:t>
            </a:r>
            <a:endParaRPr lang="en-US" dirty="0"/>
          </a:p>
        </p:txBody>
      </p:sp>
    </p:spTree>
    <p:extLst>
      <p:ext uri="{BB962C8B-B14F-4D97-AF65-F5344CB8AC3E}">
        <p14:creationId xmlns:p14="http://schemas.microsoft.com/office/powerpoint/2010/main" val="322733057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4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370012"/>
            <a:ext cx="8229600" cy="484064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10" hasCustomPrompt="1"/>
          </p:nvPr>
        </p:nvSpPr>
        <p:spPr>
          <a:xfrm>
            <a:off x="457201" y="6224768"/>
            <a:ext cx="6937022" cy="361950"/>
          </a:xfrm>
        </p:spPr>
        <p:txBody>
          <a:bodyPr>
            <a:noAutofit/>
          </a:bodyPr>
          <a:lstStyle>
            <a:lvl1pPr marL="0" indent="0">
              <a:buNone/>
              <a:defRPr sz="1200">
                <a:solidFill>
                  <a:schemeClr val="bg1">
                    <a:lumMod val="50000"/>
                  </a:schemeClr>
                </a:solidFill>
              </a:defRPr>
            </a:lvl1pPr>
          </a:lstStyle>
          <a:p>
            <a:pPr lvl="0"/>
            <a:r>
              <a:rPr lang="en-US" dirty="0" smtClean="0"/>
              <a:t>reference</a:t>
            </a:r>
            <a:endParaRPr lang="en-US" dirty="0"/>
          </a:p>
        </p:txBody>
      </p:sp>
    </p:spTree>
    <p:extLst>
      <p:ext uri="{BB962C8B-B14F-4D97-AF65-F5344CB8AC3E}">
        <p14:creationId xmlns:p14="http://schemas.microsoft.com/office/powerpoint/2010/main" val="172182405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F570826D-5C7C-42A3-98DC-097B894263A0}" type="datetimeFigureOut">
              <a:rPr lang="en-US" smtClean="0">
                <a:solidFill>
                  <a:srgbClr val="242852"/>
                </a:solidFill>
              </a:rPr>
              <a:pPr/>
              <a:t>10/23/2015</a:t>
            </a:fld>
            <a:endParaRPr lang="en-US">
              <a:solidFill>
                <a:srgbClr val="242852"/>
              </a:solidFill>
            </a:endParaRPr>
          </a:p>
        </p:txBody>
      </p:sp>
      <p:sp>
        <p:nvSpPr>
          <p:cNvPr id="4" name="Footer Placeholder 3"/>
          <p:cNvSpPr>
            <a:spLocks noGrp="1"/>
          </p:cNvSpPr>
          <p:nvPr>
            <p:ph type="ftr" sz="quarter" idx="11"/>
          </p:nvPr>
        </p:nvSpPr>
        <p:spPr/>
        <p:txBody>
          <a:bodyPr/>
          <a:lstStyle/>
          <a:p>
            <a:endParaRPr lang="en-US">
              <a:solidFill>
                <a:srgbClr val="242852"/>
              </a:solidFill>
            </a:endParaRPr>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DF55F1CA-8D01-4A04-8D3F-E7757E36F7C6}" type="slidenum">
              <a:rPr lang="en-US" smtClean="0"/>
              <a:pPr/>
              <a:t>‹#›</a:t>
            </a:fld>
            <a:endParaRPr lang="en-US"/>
          </a:p>
        </p:txBody>
      </p:sp>
    </p:spTree>
    <p:extLst>
      <p:ext uri="{BB962C8B-B14F-4D97-AF65-F5344CB8AC3E}">
        <p14:creationId xmlns:p14="http://schemas.microsoft.com/office/powerpoint/2010/main" val="419314658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4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370012"/>
            <a:ext cx="8229600" cy="484064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10" hasCustomPrompt="1"/>
          </p:nvPr>
        </p:nvSpPr>
        <p:spPr>
          <a:xfrm>
            <a:off x="457201" y="6224768"/>
            <a:ext cx="6937022" cy="361950"/>
          </a:xfrm>
        </p:spPr>
        <p:txBody>
          <a:bodyPr>
            <a:noAutofit/>
          </a:bodyPr>
          <a:lstStyle>
            <a:lvl1pPr marL="0" indent="0">
              <a:buNone/>
              <a:defRPr sz="1200">
                <a:solidFill>
                  <a:schemeClr val="bg1">
                    <a:lumMod val="50000"/>
                  </a:schemeClr>
                </a:solidFill>
              </a:defRPr>
            </a:lvl1pPr>
          </a:lstStyle>
          <a:p>
            <a:pPr lvl="0"/>
            <a:r>
              <a:rPr lang="en-US" dirty="0" smtClean="0"/>
              <a:t>reference</a:t>
            </a:r>
            <a:endParaRPr lang="en-US" dirty="0"/>
          </a:p>
        </p:txBody>
      </p:sp>
    </p:spTree>
    <p:extLst>
      <p:ext uri="{BB962C8B-B14F-4D97-AF65-F5344CB8AC3E}">
        <p14:creationId xmlns:p14="http://schemas.microsoft.com/office/powerpoint/2010/main" val="299638435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4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370012"/>
            <a:ext cx="8229600" cy="484064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10" hasCustomPrompt="1"/>
          </p:nvPr>
        </p:nvSpPr>
        <p:spPr>
          <a:xfrm>
            <a:off x="457201" y="6224768"/>
            <a:ext cx="6937022" cy="361950"/>
          </a:xfrm>
        </p:spPr>
        <p:txBody>
          <a:bodyPr>
            <a:noAutofit/>
          </a:bodyPr>
          <a:lstStyle>
            <a:lvl1pPr marL="0" indent="0">
              <a:buNone/>
              <a:defRPr sz="1200">
                <a:solidFill>
                  <a:schemeClr val="bg1">
                    <a:lumMod val="50000"/>
                  </a:schemeClr>
                </a:solidFill>
              </a:defRPr>
            </a:lvl1pPr>
          </a:lstStyle>
          <a:p>
            <a:pPr lvl="0"/>
            <a:r>
              <a:rPr lang="en-US" dirty="0" smtClean="0"/>
              <a:t>reference</a:t>
            </a:r>
            <a:endParaRPr lang="en-US" dirty="0"/>
          </a:p>
        </p:txBody>
      </p:sp>
    </p:spTree>
    <p:extLst>
      <p:ext uri="{BB962C8B-B14F-4D97-AF65-F5344CB8AC3E}">
        <p14:creationId xmlns:p14="http://schemas.microsoft.com/office/powerpoint/2010/main" val="171556858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5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370012"/>
            <a:ext cx="8229600" cy="484064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10" hasCustomPrompt="1"/>
          </p:nvPr>
        </p:nvSpPr>
        <p:spPr>
          <a:xfrm>
            <a:off x="457201" y="6224768"/>
            <a:ext cx="6937022" cy="361950"/>
          </a:xfrm>
        </p:spPr>
        <p:txBody>
          <a:bodyPr>
            <a:noAutofit/>
          </a:bodyPr>
          <a:lstStyle>
            <a:lvl1pPr marL="0" indent="0">
              <a:buNone/>
              <a:defRPr sz="1200">
                <a:solidFill>
                  <a:schemeClr val="bg1">
                    <a:lumMod val="50000"/>
                  </a:schemeClr>
                </a:solidFill>
              </a:defRPr>
            </a:lvl1pPr>
          </a:lstStyle>
          <a:p>
            <a:pPr lvl="0"/>
            <a:r>
              <a:rPr lang="en-US" dirty="0" smtClean="0"/>
              <a:t>reference</a:t>
            </a:r>
            <a:endParaRPr lang="en-US" dirty="0"/>
          </a:p>
        </p:txBody>
      </p:sp>
    </p:spTree>
    <p:extLst>
      <p:ext uri="{BB962C8B-B14F-4D97-AF65-F5344CB8AC3E}">
        <p14:creationId xmlns:p14="http://schemas.microsoft.com/office/powerpoint/2010/main" val="315929376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5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370012"/>
            <a:ext cx="8229600" cy="484064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10" hasCustomPrompt="1"/>
          </p:nvPr>
        </p:nvSpPr>
        <p:spPr>
          <a:xfrm>
            <a:off x="457201" y="6224768"/>
            <a:ext cx="6937022" cy="361950"/>
          </a:xfrm>
        </p:spPr>
        <p:txBody>
          <a:bodyPr>
            <a:noAutofit/>
          </a:bodyPr>
          <a:lstStyle>
            <a:lvl1pPr marL="0" indent="0">
              <a:buNone/>
              <a:defRPr sz="1200">
                <a:solidFill>
                  <a:schemeClr val="bg1">
                    <a:lumMod val="50000"/>
                  </a:schemeClr>
                </a:solidFill>
              </a:defRPr>
            </a:lvl1pPr>
          </a:lstStyle>
          <a:p>
            <a:pPr lvl="0"/>
            <a:r>
              <a:rPr lang="en-US" dirty="0" smtClean="0"/>
              <a:t>reference</a:t>
            </a:r>
            <a:endParaRPr lang="en-US" dirty="0"/>
          </a:p>
        </p:txBody>
      </p:sp>
    </p:spTree>
    <p:extLst>
      <p:ext uri="{BB962C8B-B14F-4D97-AF65-F5344CB8AC3E}">
        <p14:creationId xmlns:p14="http://schemas.microsoft.com/office/powerpoint/2010/main" val="28768815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5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370012"/>
            <a:ext cx="8229600" cy="484064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10" hasCustomPrompt="1"/>
          </p:nvPr>
        </p:nvSpPr>
        <p:spPr>
          <a:xfrm>
            <a:off x="457201" y="6224768"/>
            <a:ext cx="6937022" cy="361950"/>
          </a:xfrm>
        </p:spPr>
        <p:txBody>
          <a:bodyPr>
            <a:noAutofit/>
          </a:bodyPr>
          <a:lstStyle>
            <a:lvl1pPr marL="0" indent="0">
              <a:buNone/>
              <a:defRPr sz="1200">
                <a:solidFill>
                  <a:schemeClr val="bg1">
                    <a:lumMod val="50000"/>
                  </a:schemeClr>
                </a:solidFill>
              </a:defRPr>
            </a:lvl1pPr>
          </a:lstStyle>
          <a:p>
            <a:pPr lvl="0"/>
            <a:r>
              <a:rPr lang="en-US" dirty="0" smtClean="0"/>
              <a:t>reference</a:t>
            </a:r>
            <a:endParaRPr lang="en-US" dirty="0"/>
          </a:p>
        </p:txBody>
      </p:sp>
    </p:spTree>
    <p:extLst>
      <p:ext uri="{BB962C8B-B14F-4D97-AF65-F5344CB8AC3E}">
        <p14:creationId xmlns:p14="http://schemas.microsoft.com/office/powerpoint/2010/main" val="32325289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F570826D-5C7C-42A3-98DC-097B894263A0}" type="datetimeFigureOut">
              <a:rPr lang="en-US" smtClean="0"/>
              <a:pPr/>
              <a:t>10/23/2015</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solidFill>
                <a:srgbClr val="EBDDC3"/>
              </a:solidFill>
            </a:endParaRPr>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DF55F1CA-8D01-4A04-8D3F-E7757E36F7C6}" type="slidenum">
              <a:rPr lang="en-US" smtClean="0">
                <a:solidFill>
                  <a:srgbClr val="EBDDC3"/>
                </a:solidFill>
              </a:rPr>
              <a:pPr/>
              <a:t>‹#›</a:t>
            </a:fld>
            <a:endParaRPr lang="en-US">
              <a:solidFill>
                <a:srgbClr val="EBDDC3"/>
              </a:solidFill>
            </a:endParaRPr>
          </a:p>
        </p:txBody>
      </p:sp>
    </p:spTree>
    <p:extLst>
      <p:ext uri="{BB962C8B-B14F-4D97-AF65-F5344CB8AC3E}">
        <p14:creationId xmlns:p14="http://schemas.microsoft.com/office/powerpoint/2010/main" val="328779676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F570826D-5C7C-42A3-98DC-097B894263A0}" type="datetimeFigureOut">
              <a:rPr lang="en-US" smtClean="0">
                <a:solidFill>
                  <a:srgbClr val="775F55"/>
                </a:solidFill>
              </a:rPr>
              <a:pPr/>
              <a:t>10/23/2015</a:t>
            </a:fld>
            <a:endParaRPr lang="en-US">
              <a:solidFill>
                <a:srgbClr val="775F55"/>
              </a:solidFill>
            </a:endParaRPr>
          </a:p>
        </p:txBody>
      </p:sp>
      <p:sp>
        <p:nvSpPr>
          <p:cNvPr id="5" name="Footer Placeholder 4"/>
          <p:cNvSpPr>
            <a:spLocks noGrp="1"/>
          </p:cNvSpPr>
          <p:nvPr>
            <p:ph type="ftr" sz="quarter" idx="11"/>
          </p:nvPr>
        </p:nvSpPr>
        <p:spPr/>
        <p:txBody>
          <a:bodyPr/>
          <a:lstStyle/>
          <a:p>
            <a:endParaRPr lang="en-US">
              <a:solidFill>
                <a:srgbClr val="775F55"/>
              </a:solidFill>
            </a:endParaRPr>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DF55F1CA-8D01-4A04-8D3F-E7757E36F7C6}" type="slidenum">
              <a:rPr lang="en-US" smtClean="0"/>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215265229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F570826D-5C7C-42A3-98DC-097B894263A0}" type="datetimeFigureOut">
              <a:rPr lang="en-US" smtClean="0">
                <a:solidFill>
                  <a:srgbClr val="775F55"/>
                </a:solidFill>
              </a:rPr>
              <a:pPr/>
              <a:t>10/23/2015</a:t>
            </a:fld>
            <a:endParaRPr lang="en-US">
              <a:solidFill>
                <a:srgbClr val="775F55"/>
              </a:solidFill>
            </a:endParaRPr>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DF55F1CA-8D01-4A04-8D3F-E7757E36F7C6}" type="slidenum">
              <a:rPr lang="en-US" smtClean="0"/>
              <a:pPr/>
              <a:t>‹#›</a:t>
            </a:fld>
            <a:endParaRPr lang="en-US"/>
          </a:p>
        </p:txBody>
      </p:sp>
      <p:sp>
        <p:nvSpPr>
          <p:cNvPr id="14" name="Footer Placeholder 13"/>
          <p:cNvSpPr>
            <a:spLocks noGrp="1"/>
          </p:cNvSpPr>
          <p:nvPr>
            <p:ph type="ftr" sz="quarter" idx="12"/>
          </p:nvPr>
        </p:nvSpPr>
        <p:spPr/>
        <p:txBody>
          <a:bodyPr/>
          <a:lstStyle/>
          <a:p>
            <a:endParaRPr lang="en-US">
              <a:solidFill>
                <a:srgbClr val="775F55"/>
              </a:solidFill>
            </a:endParaRPr>
          </a:p>
        </p:txBody>
      </p:sp>
    </p:spTree>
    <p:extLst>
      <p:ext uri="{BB962C8B-B14F-4D97-AF65-F5344CB8AC3E}">
        <p14:creationId xmlns:p14="http://schemas.microsoft.com/office/powerpoint/2010/main" val="330052250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F570826D-5C7C-42A3-98DC-097B894263A0}" type="datetimeFigureOut">
              <a:rPr lang="en-US" smtClean="0">
                <a:solidFill>
                  <a:srgbClr val="775F55"/>
                </a:solidFill>
              </a:rPr>
              <a:pPr/>
              <a:t>10/23/2015</a:t>
            </a:fld>
            <a:endParaRPr lang="en-US">
              <a:solidFill>
                <a:srgbClr val="775F55"/>
              </a:solidFill>
            </a:endParaRPr>
          </a:p>
        </p:txBody>
      </p:sp>
      <p:sp>
        <p:nvSpPr>
          <p:cNvPr id="10" name="Slide Number Placeholder 9"/>
          <p:cNvSpPr>
            <a:spLocks noGrp="1"/>
          </p:cNvSpPr>
          <p:nvPr>
            <p:ph type="sldNum" sz="quarter" idx="16"/>
          </p:nvPr>
        </p:nvSpPr>
        <p:spPr/>
        <p:txBody>
          <a:bodyPr rtlCol="0"/>
          <a:lstStyle/>
          <a:p>
            <a:fld id="{DF55F1CA-8D01-4A04-8D3F-E7757E36F7C6}"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solidFill>
                <a:srgbClr val="775F55"/>
              </a:solidFill>
            </a:endParaRPr>
          </a:p>
        </p:txBody>
      </p:sp>
    </p:spTree>
    <p:extLst>
      <p:ext uri="{BB962C8B-B14F-4D97-AF65-F5344CB8AC3E}">
        <p14:creationId xmlns:p14="http://schemas.microsoft.com/office/powerpoint/2010/main" val="48236094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F570826D-5C7C-42A3-98DC-097B894263A0}" type="datetimeFigureOut">
              <a:rPr lang="en-US" smtClean="0">
                <a:solidFill>
                  <a:srgbClr val="775F55"/>
                </a:solidFill>
              </a:rPr>
              <a:pPr/>
              <a:t>10/23/2015</a:t>
            </a:fld>
            <a:endParaRPr lang="en-US">
              <a:solidFill>
                <a:srgbClr val="775F55"/>
              </a:solidFill>
            </a:endParaRPr>
          </a:p>
        </p:txBody>
      </p:sp>
      <p:sp>
        <p:nvSpPr>
          <p:cNvPr id="12" name="Slide Number Placeholder 11"/>
          <p:cNvSpPr>
            <a:spLocks noGrp="1"/>
          </p:cNvSpPr>
          <p:nvPr>
            <p:ph type="sldNum" sz="quarter" idx="16"/>
          </p:nvPr>
        </p:nvSpPr>
        <p:spPr/>
        <p:txBody>
          <a:bodyPr rtlCol="0"/>
          <a:lstStyle/>
          <a:p>
            <a:fld id="{DF55F1CA-8D01-4A04-8D3F-E7757E36F7C6}"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solidFill>
                <a:srgbClr val="775F55"/>
              </a:solidFill>
            </a:endParaRPr>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extLst>
      <p:ext uri="{BB962C8B-B14F-4D97-AF65-F5344CB8AC3E}">
        <p14:creationId xmlns:p14="http://schemas.microsoft.com/office/powerpoint/2010/main" val="190344059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70826D-5C7C-42A3-98DC-097B894263A0}" type="datetimeFigureOut">
              <a:rPr lang="en-US" smtClean="0">
                <a:solidFill>
                  <a:srgbClr val="242852"/>
                </a:solidFill>
              </a:rPr>
              <a:pPr/>
              <a:t>10/23/2015</a:t>
            </a:fld>
            <a:endParaRPr lang="en-US">
              <a:solidFill>
                <a:srgbClr val="242852"/>
              </a:solidFill>
            </a:endParaRPr>
          </a:p>
        </p:txBody>
      </p:sp>
      <p:sp>
        <p:nvSpPr>
          <p:cNvPr id="3" name="Footer Placeholder 2"/>
          <p:cNvSpPr>
            <a:spLocks noGrp="1"/>
          </p:cNvSpPr>
          <p:nvPr>
            <p:ph type="ftr" sz="quarter" idx="11"/>
          </p:nvPr>
        </p:nvSpPr>
        <p:spPr/>
        <p:txBody>
          <a:bodyPr/>
          <a:lstStyle/>
          <a:p>
            <a:endParaRPr lang="en-US">
              <a:solidFill>
                <a:srgbClr val="242852"/>
              </a:solidFill>
            </a:endParaRPr>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DF55F1CA-8D01-4A04-8D3F-E7757E36F7C6}" type="slidenum">
              <a:rPr lang="en-US" smtClean="0">
                <a:solidFill>
                  <a:srgbClr val="242852"/>
                </a:solidFill>
              </a:rPr>
              <a:pPr/>
              <a:t>‹#›</a:t>
            </a:fld>
            <a:endParaRPr lang="en-US">
              <a:solidFill>
                <a:srgbClr val="242852"/>
              </a:solidFill>
            </a:endParaRPr>
          </a:p>
        </p:txBody>
      </p:sp>
    </p:spTree>
    <p:extLst>
      <p:ext uri="{BB962C8B-B14F-4D97-AF65-F5344CB8AC3E}">
        <p14:creationId xmlns:p14="http://schemas.microsoft.com/office/powerpoint/2010/main" val="17625247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F570826D-5C7C-42A3-98DC-097B894263A0}" type="datetimeFigureOut">
              <a:rPr lang="en-US" smtClean="0">
                <a:solidFill>
                  <a:srgbClr val="775F55"/>
                </a:solidFill>
              </a:rPr>
              <a:pPr/>
              <a:t>10/23/2015</a:t>
            </a:fld>
            <a:endParaRPr lang="en-US">
              <a:solidFill>
                <a:srgbClr val="775F55"/>
              </a:solidFill>
            </a:endParaRPr>
          </a:p>
        </p:txBody>
      </p:sp>
      <p:sp>
        <p:nvSpPr>
          <p:cNvPr id="4" name="Footer Placeholder 3"/>
          <p:cNvSpPr>
            <a:spLocks noGrp="1"/>
          </p:cNvSpPr>
          <p:nvPr>
            <p:ph type="ftr" sz="quarter" idx="11"/>
          </p:nvPr>
        </p:nvSpPr>
        <p:spPr/>
        <p:txBody>
          <a:bodyPr/>
          <a:lstStyle/>
          <a:p>
            <a:endParaRPr lang="en-US">
              <a:solidFill>
                <a:srgbClr val="775F55"/>
              </a:solidFill>
            </a:endParaRPr>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DF55F1CA-8D01-4A04-8D3F-E7757E36F7C6}" type="slidenum">
              <a:rPr lang="en-US" smtClean="0"/>
              <a:pPr/>
              <a:t>‹#›</a:t>
            </a:fld>
            <a:endParaRPr lang="en-US"/>
          </a:p>
        </p:txBody>
      </p:sp>
    </p:spTree>
    <p:extLst>
      <p:ext uri="{BB962C8B-B14F-4D97-AF65-F5344CB8AC3E}">
        <p14:creationId xmlns:p14="http://schemas.microsoft.com/office/powerpoint/2010/main" val="320060010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70826D-5C7C-42A3-98DC-097B894263A0}" type="datetimeFigureOut">
              <a:rPr lang="en-US" smtClean="0">
                <a:solidFill>
                  <a:srgbClr val="775F55"/>
                </a:solidFill>
              </a:rPr>
              <a:pPr/>
              <a:t>10/23/2015</a:t>
            </a:fld>
            <a:endParaRPr lang="en-US">
              <a:solidFill>
                <a:srgbClr val="775F55"/>
              </a:solidFill>
            </a:endParaRPr>
          </a:p>
        </p:txBody>
      </p:sp>
      <p:sp>
        <p:nvSpPr>
          <p:cNvPr id="3" name="Footer Placeholder 2"/>
          <p:cNvSpPr>
            <a:spLocks noGrp="1"/>
          </p:cNvSpPr>
          <p:nvPr>
            <p:ph type="ftr" sz="quarter" idx="11"/>
          </p:nvPr>
        </p:nvSpPr>
        <p:spPr/>
        <p:txBody>
          <a:bodyPr/>
          <a:lstStyle/>
          <a:p>
            <a:endParaRPr lang="en-US">
              <a:solidFill>
                <a:srgbClr val="775F55"/>
              </a:solidFill>
            </a:endParaRPr>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DF55F1CA-8D01-4A04-8D3F-E7757E36F7C6}" type="slidenum">
              <a:rPr lang="en-US" smtClean="0">
                <a:solidFill>
                  <a:srgbClr val="775F55"/>
                </a:solidFill>
              </a:rPr>
              <a:pPr/>
              <a:t>‹#›</a:t>
            </a:fld>
            <a:endParaRPr lang="en-US">
              <a:solidFill>
                <a:srgbClr val="775F55"/>
              </a:solidFill>
            </a:endParaRPr>
          </a:p>
        </p:txBody>
      </p:sp>
    </p:spTree>
    <p:extLst>
      <p:ext uri="{BB962C8B-B14F-4D97-AF65-F5344CB8AC3E}">
        <p14:creationId xmlns:p14="http://schemas.microsoft.com/office/powerpoint/2010/main" val="321223878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F570826D-5C7C-42A3-98DC-097B894263A0}" type="datetimeFigureOut">
              <a:rPr lang="en-US" smtClean="0">
                <a:solidFill>
                  <a:srgbClr val="775F55"/>
                </a:solidFill>
              </a:rPr>
              <a:pPr/>
              <a:t>10/23/2015</a:t>
            </a:fld>
            <a:endParaRPr lang="en-US">
              <a:solidFill>
                <a:srgbClr val="775F55"/>
              </a:solidFill>
            </a:endParaRPr>
          </a:p>
        </p:txBody>
      </p:sp>
      <p:sp>
        <p:nvSpPr>
          <p:cNvPr id="6" name="Footer Placeholder 5"/>
          <p:cNvSpPr>
            <a:spLocks noGrp="1"/>
          </p:cNvSpPr>
          <p:nvPr>
            <p:ph type="ftr" sz="quarter" idx="11"/>
          </p:nvPr>
        </p:nvSpPr>
        <p:spPr/>
        <p:txBody>
          <a:bodyPr/>
          <a:lstStyle/>
          <a:p>
            <a:endParaRPr lang="en-US">
              <a:solidFill>
                <a:srgbClr val="775F55"/>
              </a:solidFill>
            </a:endParaRPr>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DF55F1CA-8D01-4A04-8D3F-E7757E36F7C6}" type="slidenum">
              <a:rPr lang="en-US" smtClean="0"/>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296038564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Date Placeholder 11"/>
          <p:cNvSpPr>
            <a:spLocks noGrp="1"/>
          </p:cNvSpPr>
          <p:nvPr>
            <p:ph type="dt" sz="half" idx="10"/>
          </p:nvPr>
        </p:nvSpPr>
        <p:spPr>
          <a:xfrm>
            <a:off x="6248400" y="6248400"/>
            <a:ext cx="2667000" cy="365125"/>
          </a:xfrm>
        </p:spPr>
        <p:txBody>
          <a:bodyPr rtlCol="0"/>
          <a:lstStyle/>
          <a:p>
            <a:fld id="{F570826D-5C7C-42A3-98DC-097B894263A0}" type="datetimeFigureOut">
              <a:rPr lang="en-US" smtClean="0">
                <a:solidFill>
                  <a:srgbClr val="775F55"/>
                </a:solidFill>
              </a:rPr>
              <a:pPr/>
              <a:t>10/23/2015</a:t>
            </a:fld>
            <a:endParaRPr lang="en-US">
              <a:solidFill>
                <a:srgbClr val="775F55"/>
              </a:solidFill>
            </a:endParaRPr>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DF55F1CA-8D01-4A04-8D3F-E7757E36F7C6}" type="slidenum">
              <a:rPr lang="en-US" smtClean="0"/>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solidFill>
                <a:srgbClr val="775F55"/>
              </a:solidFill>
            </a:endParaRPr>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extLst>
      <p:ext uri="{BB962C8B-B14F-4D97-AF65-F5344CB8AC3E}">
        <p14:creationId xmlns:p14="http://schemas.microsoft.com/office/powerpoint/2010/main" val="7937421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570826D-5C7C-42A3-98DC-097B894263A0}" type="datetimeFigureOut">
              <a:rPr lang="en-US" smtClean="0">
                <a:solidFill>
                  <a:srgbClr val="775F55"/>
                </a:solidFill>
              </a:rPr>
              <a:pPr/>
              <a:t>10/23/2015</a:t>
            </a:fld>
            <a:endParaRPr lang="en-US">
              <a:solidFill>
                <a:srgbClr val="775F55"/>
              </a:solidFill>
            </a:endParaRPr>
          </a:p>
        </p:txBody>
      </p:sp>
      <p:sp>
        <p:nvSpPr>
          <p:cNvPr id="5" name="Footer Placeholder 4"/>
          <p:cNvSpPr>
            <a:spLocks noGrp="1"/>
          </p:cNvSpPr>
          <p:nvPr>
            <p:ph type="ftr" sz="quarter" idx="11"/>
          </p:nvPr>
        </p:nvSpPr>
        <p:spPr/>
        <p:txBody>
          <a:bodyPr/>
          <a:lstStyle/>
          <a:p>
            <a:endParaRPr lang="en-US">
              <a:solidFill>
                <a:srgbClr val="775F55"/>
              </a:solidFill>
            </a:endParaRPr>
          </a:p>
        </p:txBody>
      </p:sp>
      <p:sp>
        <p:nvSpPr>
          <p:cNvPr id="6" name="Slide Number Placeholder 5"/>
          <p:cNvSpPr>
            <a:spLocks noGrp="1"/>
          </p:cNvSpPr>
          <p:nvPr>
            <p:ph type="sldNum" sz="quarter" idx="12"/>
          </p:nvPr>
        </p:nvSpPr>
        <p:spPr/>
        <p:txBody>
          <a:bodyPr/>
          <a:lstStyle/>
          <a:p>
            <a:fld id="{DF55F1CA-8D01-4A04-8D3F-E7757E36F7C6}" type="slidenum">
              <a:rPr lang="en-US" smtClean="0"/>
              <a:pPr/>
              <a:t>‹#›</a:t>
            </a:fld>
            <a:endParaRPr lang="en-US"/>
          </a:p>
        </p:txBody>
      </p:sp>
    </p:spTree>
    <p:extLst>
      <p:ext uri="{BB962C8B-B14F-4D97-AF65-F5344CB8AC3E}">
        <p14:creationId xmlns:p14="http://schemas.microsoft.com/office/powerpoint/2010/main" val="184548402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F570826D-5C7C-42A3-98DC-097B894263A0}" type="datetimeFigureOut">
              <a:rPr lang="en-US" smtClean="0">
                <a:solidFill>
                  <a:srgbClr val="775F55"/>
                </a:solidFill>
              </a:rPr>
              <a:pPr/>
              <a:t>10/23/2015</a:t>
            </a:fld>
            <a:endParaRPr lang="en-US">
              <a:solidFill>
                <a:srgbClr val="775F55"/>
              </a:solidFill>
            </a:endParaRPr>
          </a:p>
        </p:txBody>
      </p:sp>
      <p:sp>
        <p:nvSpPr>
          <p:cNvPr id="5" name="Footer Placeholder 4"/>
          <p:cNvSpPr>
            <a:spLocks noGrp="1"/>
          </p:cNvSpPr>
          <p:nvPr>
            <p:ph type="ftr" sz="quarter" idx="11"/>
          </p:nvPr>
        </p:nvSpPr>
        <p:spPr>
          <a:xfrm>
            <a:off x="457201" y="6248207"/>
            <a:ext cx="5573483" cy="365125"/>
          </a:xfrm>
        </p:spPr>
        <p:txBody>
          <a:bodyPr/>
          <a:lstStyle/>
          <a:p>
            <a:endParaRPr lang="en-US">
              <a:solidFill>
                <a:srgbClr val="775F55"/>
              </a:solidFill>
            </a:endParaRPr>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Slide Number Placeholder 5"/>
          <p:cNvSpPr>
            <a:spLocks noGrp="1"/>
          </p:cNvSpPr>
          <p:nvPr>
            <p:ph type="sldNum" sz="quarter" idx="12"/>
          </p:nvPr>
        </p:nvSpPr>
        <p:spPr>
          <a:xfrm rot="5400000">
            <a:off x="5989638" y="144462"/>
            <a:ext cx="533400" cy="244476"/>
          </a:xfrm>
        </p:spPr>
        <p:txBody>
          <a:bodyPr/>
          <a:lstStyle/>
          <a:p>
            <a:fld id="{DF55F1CA-8D01-4A04-8D3F-E7757E36F7C6}" type="slidenum">
              <a:rPr lang="en-US" smtClean="0"/>
              <a:pPr/>
              <a:t>‹#›</a:t>
            </a:fld>
            <a:endParaRPr lang="en-US"/>
          </a:p>
        </p:txBody>
      </p:sp>
    </p:spTree>
    <p:extLst>
      <p:ext uri="{BB962C8B-B14F-4D97-AF65-F5344CB8AC3E}">
        <p14:creationId xmlns:p14="http://schemas.microsoft.com/office/powerpoint/2010/main" val="186832250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F570826D-5C7C-42A3-98DC-097B894263A0}" type="datetimeFigureOut">
              <a:rPr lang="en-US" smtClean="0"/>
              <a:pPr/>
              <a:t>10/23/2015</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solidFill>
                <a:srgbClr val="EBDDC3"/>
              </a:solidFill>
            </a:endParaRPr>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DF55F1CA-8D01-4A04-8D3F-E7757E36F7C6}" type="slidenum">
              <a:rPr lang="en-US" smtClean="0">
                <a:solidFill>
                  <a:srgbClr val="EBDDC3"/>
                </a:solidFill>
              </a:rPr>
              <a:pPr/>
              <a:t>‹#›</a:t>
            </a:fld>
            <a:endParaRPr lang="en-US">
              <a:solidFill>
                <a:srgbClr val="EBDDC3"/>
              </a:solidFill>
            </a:endParaRPr>
          </a:p>
        </p:txBody>
      </p:sp>
    </p:spTree>
    <p:extLst>
      <p:ext uri="{BB962C8B-B14F-4D97-AF65-F5344CB8AC3E}">
        <p14:creationId xmlns:p14="http://schemas.microsoft.com/office/powerpoint/2010/main" val="27941354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F570826D-5C7C-42A3-98DC-097B894263A0}" type="datetimeFigureOut">
              <a:rPr lang="en-US" smtClean="0">
                <a:solidFill>
                  <a:srgbClr val="775F55"/>
                </a:solidFill>
              </a:rPr>
              <a:pPr/>
              <a:t>10/23/2015</a:t>
            </a:fld>
            <a:endParaRPr lang="en-US">
              <a:solidFill>
                <a:srgbClr val="775F55"/>
              </a:solidFill>
            </a:endParaRPr>
          </a:p>
        </p:txBody>
      </p:sp>
      <p:sp>
        <p:nvSpPr>
          <p:cNvPr id="5" name="Footer Placeholder 4"/>
          <p:cNvSpPr>
            <a:spLocks noGrp="1"/>
          </p:cNvSpPr>
          <p:nvPr>
            <p:ph type="ftr" sz="quarter" idx="11"/>
          </p:nvPr>
        </p:nvSpPr>
        <p:spPr/>
        <p:txBody>
          <a:bodyPr/>
          <a:lstStyle/>
          <a:p>
            <a:endParaRPr lang="en-US">
              <a:solidFill>
                <a:srgbClr val="775F55"/>
              </a:solidFill>
            </a:endParaRPr>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DF55F1CA-8D01-4A04-8D3F-E7757E36F7C6}" type="slidenum">
              <a:rPr lang="en-US" smtClean="0"/>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158887143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F570826D-5C7C-42A3-98DC-097B894263A0}" type="datetimeFigureOut">
              <a:rPr lang="en-US" smtClean="0">
                <a:solidFill>
                  <a:srgbClr val="775F55"/>
                </a:solidFill>
              </a:rPr>
              <a:pPr/>
              <a:t>10/23/2015</a:t>
            </a:fld>
            <a:endParaRPr lang="en-US">
              <a:solidFill>
                <a:srgbClr val="775F55"/>
              </a:solidFill>
            </a:endParaRPr>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DF55F1CA-8D01-4A04-8D3F-E7757E36F7C6}" type="slidenum">
              <a:rPr lang="en-US" smtClean="0"/>
              <a:pPr/>
              <a:t>‹#›</a:t>
            </a:fld>
            <a:endParaRPr lang="en-US"/>
          </a:p>
        </p:txBody>
      </p:sp>
      <p:sp>
        <p:nvSpPr>
          <p:cNvPr id="14" name="Footer Placeholder 13"/>
          <p:cNvSpPr>
            <a:spLocks noGrp="1"/>
          </p:cNvSpPr>
          <p:nvPr>
            <p:ph type="ftr" sz="quarter" idx="12"/>
          </p:nvPr>
        </p:nvSpPr>
        <p:spPr/>
        <p:txBody>
          <a:bodyPr/>
          <a:lstStyle/>
          <a:p>
            <a:endParaRPr lang="en-US">
              <a:solidFill>
                <a:srgbClr val="775F55"/>
              </a:solidFill>
            </a:endParaRPr>
          </a:p>
        </p:txBody>
      </p:sp>
    </p:spTree>
    <p:extLst>
      <p:ext uri="{BB962C8B-B14F-4D97-AF65-F5344CB8AC3E}">
        <p14:creationId xmlns:p14="http://schemas.microsoft.com/office/powerpoint/2010/main" val="159016649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F570826D-5C7C-42A3-98DC-097B894263A0}" type="datetimeFigureOut">
              <a:rPr lang="en-US" smtClean="0">
                <a:solidFill>
                  <a:srgbClr val="775F55"/>
                </a:solidFill>
              </a:rPr>
              <a:pPr/>
              <a:t>10/23/2015</a:t>
            </a:fld>
            <a:endParaRPr lang="en-US">
              <a:solidFill>
                <a:srgbClr val="775F55"/>
              </a:solidFill>
            </a:endParaRPr>
          </a:p>
        </p:txBody>
      </p:sp>
      <p:sp>
        <p:nvSpPr>
          <p:cNvPr id="10" name="Slide Number Placeholder 9"/>
          <p:cNvSpPr>
            <a:spLocks noGrp="1"/>
          </p:cNvSpPr>
          <p:nvPr>
            <p:ph type="sldNum" sz="quarter" idx="16"/>
          </p:nvPr>
        </p:nvSpPr>
        <p:spPr/>
        <p:txBody>
          <a:bodyPr rtlCol="0"/>
          <a:lstStyle/>
          <a:p>
            <a:fld id="{DF55F1CA-8D01-4A04-8D3F-E7757E36F7C6}"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solidFill>
                <a:srgbClr val="775F55"/>
              </a:solidFill>
            </a:endParaRPr>
          </a:p>
        </p:txBody>
      </p:sp>
    </p:spTree>
    <p:extLst>
      <p:ext uri="{BB962C8B-B14F-4D97-AF65-F5344CB8AC3E}">
        <p14:creationId xmlns:p14="http://schemas.microsoft.com/office/powerpoint/2010/main" val="244545114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F570826D-5C7C-42A3-98DC-097B894263A0}" type="datetimeFigureOut">
              <a:rPr lang="en-US" smtClean="0">
                <a:solidFill>
                  <a:srgbClr val="242852"/>
                </a:solidFill>
              </a:rPr>
              <a:pPr/>
              <a:t>10/23/2015</a:t>
            </a:fld>
            <a:endParaRPr lang="en-US">
              <a:solidFill>
                <a:srgbClr val="242852"/>
              </a:solidFill>
            </a:endParaRPr>
          </a:p>
        </p:txBody>
      </p:sp>
      <p:sp>
        <p:nvSpPr>
          <p:cNvPr id="6" name="Footer Placeholder 5"/>
          <p:cNvSpPr>
            <a:spLocks noGrp="1"/>
          </p:cNvSpPr>
          <p:nvPr>
            <p:ph type="ftr" sz="quarter" idx="11"/>
          </p:nvPr>
        </p:nvSpPr>
        <p:spPr/>
        <p:txBody>
          <a:bodyPr/>
          <a:lstStyle/>
          <a:p>
            <a:endParaRPr lang="en-US">
              <a:solidFill>
                <a:srgbClr val="242852"/>
              </a:solidFill>
            </a:endParaRPr>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DF55F1CA-8D01-4A04-8D3F-E7757E36F7C6}" type="slidenum">
              <a:rPr lang="en-US" smtClean="0"/>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422076671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F570826D-5C7C-42A3-98DC-097B894263A0}" type="datetimeFigureOut">
              <a:rPr lang="en-US" smtClean="0">
                <a:solidFill>
                  <a:srgbClr val="775F55"/>
                </a:solidFill>
              </a:rPr>
              <a:pPr/>
              <a:t>10/23/2015</a:t>
            </a:fld>
            <a:endParaRPr lang="en-US">
              <a:solidFill>
                <a:srgbClr val="775F55"/>
              </a:solidFill>
            </a:endParaRPr>
          </a:p>
        </p:txBody>
      </p:sp>
      <p:sp>
        <p:nvSpPr>
          <p:cNvPr id="12" name="Slide Number Placeholder 11"/>
          <p:cNvSpPr>
            <a:spLocks noGrp="1"/>
          </p:cNvSpPr>
          <p:nvPr>
            <p:ph type="sldNum" sz="quarter" idx="16"/>
          </p:nvPr>
        </p:nvSpPr>
        <p:spPr/>
        <p:txBody>
          <a:bodyPr rtlCol="0"/>
          <a:lstStyle/>
          <a:p>
            <a:fld id="{DF55F1CA-8D01-4A04-8D3F-E7757E36F7C6}"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solidFill>
                <a:srgbClr val="775F55"/>
              </a:solidFill>
            </a:endParaRPr>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extLst>
      <p:ext uri="{BB962C8B-B14F-4D97-AF65-F5344CB8AC3E}">
        <p14:creationId xmlns:p14="http://schemas.microsoft.com/office/powerpoint/2010/main" val="45249492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F570826D-5C7C-42A3-98DC-097B894263A0}" type="datetimeFigureOut">
              <a:rPr lang="en-US" smtClean="0">
                <a:solidFill>
                  <a:srgbClr val="775F55"/>
                </a:solidFill>
              </a:rPr>
              <a:pPr/>
              <a:t>10/23/2015</a:t>
            </a:fld>
            <a:endParaRPr lang="en-US">
              <a:solidFill>
                <a:srgbClr val="775F55"/>
              </a:solidFill>
            </a:endParaRPr>
          </a:p>
        </p:txBody>
      </p:sp>
      <p:sp>
        <p:nvSpPr>
          <p:cNvPr id="4" name="Footer Placeholder 3"/>
          <p:cNvSpPr>
            <a:spLocks noGrp="1"/>
          </p:cNvSpPr>
          <p:nvPr>
            <p:ph type="ftr" sz="quarter" idx="11"/>
          </p:nvPr>
        </p:nvSpPr>
        <p:spPr/>
        <p:txBody>
          <a:bodyPr/>
          <a:lstStyle/>
          <a:p>
            <a:endParaRPr lang="en-US">
              <a:solidFill>
                <a:srgbClr val="775F55"/>
              </a:solidFill>
            </a:endParaRPr>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DF55F1CA-8D01-4A04-8D3F-E7757E36F7C6}" type="slidenum">
              <a:rPr lang="en-US" smtClean="0"/>
              <a:pPr/>
              <a:t>‹#›</a:t>
            </a:fld>
            <a:endParaRPr lang="en-US"/>
          </a:p>
        </p:txBody>
      </p:sp>
    </p:spTree>
    <p:extLst>
      <p:ext uri="{BB962C8B-B14F-4D97-AF65-F5344CB8AC3E}">
        <p14:creationId xmlns:p14="http://schemas.microsoft.com/office/powerpoint/2010/main" val="386062275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70826D-5C7C-42A3-98DC-097B894263A0}" type="datetimeFigureOut">
              <a:rPr lang="en-US" smtClean="0">
                <a:solidFill>
                  <a:srgbClr val="775F55"/>
                </a:solidFill>
              </a:rPr>
              <a:pPr/>
              <a:t>10/23/2015</a:t>
            </a:fld>
            <a:endParaRPr lang="en-US">
              <a:solidFill>
                <a:srgbClr val="775F55"/>
              </a:solidFill>
            </a:endParaRPr>
          </a:p>
        </p:txBody>
      </p:sp>
      <p:sp>
        <p:nvSpPr>
          <p:cNvPr id="3" name="Footer Placeholder 2"/>
          <p:cNvSpPr>
            <a:spLocks noGrp="1"/>
          </p:cNvSpPr>
          <p:nvPr>
            <p:ph type="ftr" sz="quarter" idx="11"/>
          </p:nvPr>
        </p:nvSpPr>
        <p:spPr/>
        <p:txBody>
          <a:bodyPr/>
          <a:lstStyle/>
          <a:p>
            <a:endParaRPr lang="en-US">
              <a:solidFill>
                <a:srgbClr val="775F55"/>
              </a:solidFill>
            </a:endParaRPr>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DF55F1CA-8D01-4A04-8D3F-E7757E36F7C6}" type="slidenum">
              <a:rPr lang="en-US" smtClean="0">
                <a:solidFill>
                  <a:srgbClr val="775F55"/>
                </a:solidFill>
              </a:rPr>
              <a:pPr/>
              <a:t>‹#›</a:t>
            </a:fld>
            <a:endParaRPr lang="en-US">
              <a:solidFill>
                <a:srgbClr val="775F55"/>
              </a:solidFill>
            </a:endParaRPr>
          </a:p>
        </p:txBody>
      </p:sp>
    </p:spTree>
    <p:extLst>
      <p:ext uri="{BB962C8B-B14F-4D97-AF65-F5344CB8AC3E}">
        <p14:creationId xmlns:p14="http://schemas.microsoft.com/office/powerpoint/2010/main" val="75119145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F570826D-5C7C-42A3-98DC-097B894263A0}" type="datetimeFigureOut">
              <a:rPr lang="en-US" smtClean="0">
                <a:solidFill>
                  <a:srgbClr val="775F55"/>
                </a:solidFill>
              </a:rPr>
              <a:pPr/>
              <a:t>10/23/2015</a:t>
            </a:fld>
            <a:endParaRPr lang="en-US">
              <a:solidFill>
                <a:srgbClr val="775F55"/>
              </a:solidFill>
            </a:endParaRPr>
          </a:p>
        </p:txBody>
      </p:sp>
      <p:sp>
        <p:nvSpPr>
          <p:cNvPr id="6" name="Footer Placeholder 5"/>
          <p:cNvSpPr>
            <a:spLocks noGrp="1"/>
          </p:cNvSpPr>
          <p:nvPr>
            <p:ph type="ftr" sz="quarter" idx="11"/>
          </p:nvPr>
        </p:nvSpPr>
        <p:spPr/>
        <p:txBody>
          <a:bodyPr/>
          <a:lstStyle/>
          <a:p>
            <a:endParaRPr lang="en-US">
              <a:solidFill>
                <a:srgbClr val="775F55"/>
              </a:solidFill>
            </a:endParaRPr>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DF55F1CA-8D01-4A04-8D3F-E7757E36F7C6}" type="slidenum">
              <a:rPr lang="en-US" smtClean="0"/>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328183233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Date Placeholder 11"/>
          <p:cNvSpPr>
            <a:spLocks noGrp="1"/>
          </p:cNvSpPr>
          <p:nvPr>
            <p:ph type="dt" sz="half" idx="10"/>
          </p:nvPr>
        </p:nvSpPr>
        <p:spPr>
          <a:xfrm>
            <a:off x="6248400" y="6248400"/>
            <a:ext cx="2667000" cy="365125"/>
          </a:xfrm>
        </p:spPr>
        <p:txBody>
          <a:bodyPr rtlCol="0"/>
          <a:lstStyle/>
          <a:p>
            <a:fld id="{F570826D-5C7C-42A3-98DC-097B894263A0}" type="datetimeFigureOut">
              <a:rPr lang="en-US" smtClean="0">
                <a:solidFill>
                  <a:srgbClr val="775F55"/>
                </a:solidFill>
              </a:rPr>
              <a:pPr/>
              <a:t>10/23/2015</a:t>
            </a:fld>
            <a:endParaRPr lang="en-US">
              <a:solidFill>
                <a:srgbClr val="775F55"/>
              </a:solidFill>
            </a:endParaRPr>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DF55F1CA-8D01-4A04-8D3F-E7757E36F7C6}" type="slidenum">
              <a:rPr lang="en-US" smtClean="0"/>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solidFill>
                <a:srgbClr val="775F55"/>
              </a:solidFill>
            </a:endParaRPr>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extLst>
      <p:ext uri="{BB962C8B-B14F-4D97-AF65-F5344CB8AC3E}">
        <p14:creationId xmlns:p14="http://schemas.microsoft.com/office/powerpoint/2010/main" val="314741004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570826D-5C7C-42A3-98DC-097B894263A0}" type="datetimeFigureOut">
              <a:rPr lang="en-US" smtClean="0">
                <a:solidFill>
                  <a:srgbClr val="775F55"/>
                </a:solidFill>
              </a:rPr>
              <a:pPr/>
              <a:t>10/23/2015</a:t>
            </a:fld>
            <a:endParaRPr lang="en-US">
              <a:solidFill>
                <a:srgbClr val="775F55"/>
              </a:solidFill>
            </a:endParaRPr>
          </a:p>
        </p:txBody>
      </p:sp>
      <p:sp>
        <p:nvSpPr>
          <p:cNvPr id="5" name="Footer Placeholder 4"/>
          <p:cNvSpPr>
            <a:spLocks noGrp="1"/>
          </p:cNvSpPr>
          <p:nvPr>
            <p:ph type="ftr" sz="quarter" idx="11"/>
          </p:nvPr>
        </p:nvSpPr>
        <p:spPr/>
        <p:txBody>
          <a:bodyPr/>
          <a:lstStyle/>
          <a:p>
            <a:endParaRPr lang="en-US">
              <a:solidFill>
                <a:srgbClr val="775F55"/>
              </a:solidFill>
            </a:endParaRPr>
          </a:p>
        </p:txBody>
      </p:sp>
      <p:sp>
        <p:nvSpPr>
          <p:cNvPr id="6" name="Slide Number Placeholder 5"/>
          <p:cNvSpPr>
            <a:spLocks noGrp="1"/>
          </p:cNvSpPr>
          <p:nvPr>
            <p:ph type="sldNum" sz="quarter" idx="12"/>
          </p:nvPr>
        </p:nvSpPr>
        <p:spPr/>
        <p:txBody>
          <a:bodyPr/>
          <a:lstStyle/>
          <a:p>
            <a:fld id="{DF55F1CA-8D01-4A04-8D3F-E7757E36F7C6}" type="slidenum">
              <a:rPr lang="en-US" smtClean="0"/>
              <a:pPr/>
              <a:t>‹#›</a:t>
            </a:fld>
            <a:endParaRPr lang="en-US"/>
          </a:p>
        </p:txBody>
      </p:sp>
    </p:spTree>
    <p:extLst>
      <p:ext uri="{BB962C8B-B14F-4D97-AF65-F5344CB8AC3E}">
        <p14:creationId xmlns:p14="http://schemas.microsoft.com/office/powerpoint/2010/main" val="151451214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F570826D-5C7C-42A3-98DC-097B894263A0}" type="datetimeFigureOut">
              <a:rPr lang="en-US" smtClean="0">
                <a:solidFill>
                  <a:srgbClr val="775F55"/>
                </a:solidFill>
              </a:rPr>
              <a:pPr/>
              <a:t>10/23/2015</a:t>
            </a:fld>
            <a:endParaRPr lang="en-US">
              <a:solidFill>
                <a:srgbClr val="775F55"/>
              </a:solidFill>
            </a:endParaRPr>
          </a:p>
        </p:txBody>
      </p:sp>
      <p:sp>
        <p:nvSpPr>
          <p:cNvPr id="5" name="Footer Placeholder 4"/>
          <p:cNvSpPr>
            <a:spLocks noGrp="1"/>
          </p:cNvSpPr>
          <p:nvPr>
            <p:ph type="ftr" sz="quarter" idx="11"/>
          </p:nvPr>
        </p:nvSpPr>
        <p:spPr>
          <a:xfrm>
            <a:off x="457201" y="6248207"/>
            <a:ext cx="5573483" cy="365125"/>
          </a:xfrm>
        </p:spPr>
        <p:txBody>
          <a:bodyPr/>
          <a:lstStyle/>
          <a:p>
            <a:endParaRPr lang="en-US">
              <a:solidFill>
                <a:srgbClr val="775F55"/>
              </a:solidFill>
            </a:endParaRPr>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Slide Number Placeholder 5"/>
          <p:cNvSpPr>
            <a:spLocks noGrp="1"/>
          </p:cNvSpPr>
          <p:nvPr>
            <p:ph type="sldNum" sz="quarter" idx="12"/>
          </p:nvPr>
        </p:nvSpPr>
        <p:spPr>
          <a:xfrm rot="5400000">
            <a:off x="5989638" y="144462"/>
            <a:ext cx="533400" cy="244476"/>
          </a:xfrm>
        </p:spPr>
        <p:txBody>
          <a:bodyPr/>
          <a:lstStyle/>
          <a:p>
            <a:fld id="{DF55F1CA-8D01-4A04-8D3F-E7757E36F7C6}" type="slidenum">
              <a:rPr lang="en-US" smtClean="0"/>
              <a:pPr/>
              <a:t>‹#›</a:t>
            </a:fld>
            <a:endParaRPr lang="en-US"/>
          </a:p>
        </p:txBody>
      </p:sp>
    </p:spTree>
    <p:extLst>
      <p:ext uri="{BB962C8B-B14F-4D97-AF65-F5344CB8AC3E}">
        <p14:creationId xmlns:p14="http://schemas.microsoft.com/office/powerpoint/2010/main" val="16875314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570826D-5C7C-42A3-98DC-097B894263A0}" type="datetimeFigureOut">
              <a:rPr lang="en-US" smtClean="0"/>
              <a:pPr/>
              <a:t>10/23/2015</a:t>
            </a:fld>
            <a:endParaRPr lang="en-US"/>
          </a:p>
        </p:txBody>
      </p:sp>
      <p:sp>
        <p:nvSpPr>
          <p:cNvPr id="5" name="Footer Placeholder 4"/>
          <p:cNvSpPr>
            <a:spLocks noGrp="1"/>
          </p:cNvSpPr>
          <p:nvPr>
            <p:ph type="ftr" sz="quarter" idx="11"/>
          </p:nvPr>
        </p:nvSpPr>
        <p:spPr/>
        <p:txBody>
          <a:bodyPr/>
          <a:lstStyle/>
          <a:p>
            <a:endParaRPr lang="en-US">
              <a:solidFill>
                <a:srgbClr val="EBDDC3"/>
              </a:solidFill>
            </a:endParaRPr>
          </a:p>
        </p:txBody>
      </p:sp>
      <p:sp>
        <p:nvSpPr>
          <p:cNvPr id="6" name="Slide Number Placeholder 5"/>
          <p:cNvSpPr>
            <a:spLocks noGrp="1"/>
          </p:cNvSpPr>
          <p:nvPr>
            <p:ph type="sldNum" sz="quarter" idx="12"/>
          </p:nvPr>
        </p:nvSpPr>
        <p:spPr/>
        <p:txBody>
          <a:bodyPr/>
          <a:lstStyle/>
          <a:p>
            <a:fld id="{DF55F1CA-8D01-4A04-8D3F-E7757E36F7C6}" type="slidenum">
              <a:rPr lang="en-US" smtClean="0">
                <a:solidFill>
                  <a:srgbClr val="EBDDC3"/>
                </a:solidFill>
              </a:rPr>
              <a:pPr/>
              <a:t>‹#›</a:t>
            </a:fld>
            <a:endParaRPr lang="en-US">
              <a:solidFill>
                <a:srgbClr val="EBDDC3"/>
              </a:solidFill>
            </a:endParaRPr>
          </a:p>
        </p:txBody>
      </p:sp>
    </p:spTree>
    <p:extLst>
      <p:ext uri="{BB962C8B-B14F-4D97-AF65-F5344CB8AC3E}">
        <p14:creationId xmlns:p14="http://schemas.microsoft.com/office/powerpoint/2010/main" val="388954606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70826D-5C7C-42A3-98DC-097B894263A0}" type="datetimeFigureOut">
              <a:rPr lang="en-US" smtClean="0">
                <a:solidFill>
                  <a:srgbClr val="775F55"/>
                </a:solidFill>
              </a:rPr>
              <a:pPr/>
              <a:t>10/23/2015</a:t>
            </a:fld>
            <a:endParaRPr lang="en-US">
              <a:solidFill>
                <a:srgbClr val="775F55"/>
              </a:solidFill>
            </a:endParaRPr>
          </a:p>
        </p:txBody>
      </p:sp>
      <p:sp>
        <p:nvSpPr>
          <p:cNvPr id="5" name="Footer Placeholder 4"/>
          <p:cNvSpPr>
            <a:spLocks noGrp="1"/>
          </p:cNvSpPr>
          <p:nvPr>
            <p:ph type="ftr" sz="quarter" idx="11"/>
          </p:nvPr>
        </p:nvSpPr>
        <p:spPr/>
        <p:txBody>
          <a:bodyPr/>
          <a:lstStyle/>
          <a:p>
            <a:endParaRPr lang="en-US">
              <a:solidFill>
                <a:srgbClr val="775F55"/>
              </a:solidFill>
            </a:endParaRPr>
          </a:p>
        </p:txBody>
      </p:sp>
      <p:sp>
        <p:nvSpPr>
          <p:cNvPr id="6" name="Slide Number Placeholder 5"/>
          <p:cNvSpPr>
            <a:spLocks noGrp="1"/>
          </p:cNvSpPr>
          <p:nvPr>
            <p:ph type="sldNum" sz="quarter" idx="12"/>
          </p:nvPr>
        </p:nvSpPr>
        <p:spPr/>
        <p:txBody>
          <a:bodyPr/>
          <a:lstStyle/>
          <a:p>
            <a:fld id="{DF55F1CA-8D01-4A04-8D3F-E7757E36F7C6}" type="slidenum">
              <a:rPr lang="en-US" smtClean="0"/>
              <a:pPr/>
              <a:t>‹#›</a:t>
            </a:fld>
            <a:endParaRPr lang="en-US"/>
          </a:p>
        </p:txBody>
      </p:sp>
    </p:spTree>
    <p:extLst>
      <p:ext uri="{BB962C8B-B14F-4D97-AF65-F5344CB8AC3E}">
        <p14:creationId xmlns:p14="http://schemas.microsoft.com/office/powerpoint/2010/main" val="60309165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570826D-5C7C-42A3-98DC-097B894263A0}" type="datetimeFigureOut">
              <a:rPr lang="en-US" smtClean="0">
                <a:solidFill>
                  <a:srgbClr val="775F55"/>
                </a:solidFill>
              </a:rPr>
              <a:pPr/>
              <a:t>10/23/2015</a:t>
            </a:fld>
            <a:endParaRPr lang="en-US">
              <a:solidFill>
                <a:srgbClr val="775F55"/>
              </a:solidFill>
            </a:endParaRPr>
          </a:p>
        </p:txBody>
      </p:sp>
      <p:sp>
        <p:nvSpPr>
          <p:cNvPr id="5" name="Footer Placeholder 4"/>
          <p:cNvSpPr>
            <a:spLocks noGrp="1"/>
          </p:cNvSpPr>
          <p:nvPr>
            <p:ph type="ftr" sz="quarter" idx="11"/>
          </p:nvPr>
        </p:nvSpPr>
        <p:spPr/>
        <p:txBody>
          <a:bodyPr/>
          <a:lstStyle/>
          <a:p>
            <a:endParaRPr lang="en-US">
              <a:solidFill>
                <a:srgbClr val="775F55"/>
              </a:solidFill>
            </a:endParaRPr>
          </a:p>
        </p:txBody>
      </p:sp>
      <p:sp>
        <p:nvSpPr>
          <p:cNvPr id="6" name="Slide Number Placeholder 5"/>
          <p:cNvSpPr>
            <a:spLocks noGrp="1"/>
          </p:cNvSpPr>
          <p:nvPr>
            <p:ph type="sldNum" sz="quarter" idx="12"/>
          </p:nvPr>
        </p:nvSpPr>
        <p:spPr/>
        <p:txBody>
          <a:bodyPr/>
          <a:lstStyle/>
          <a:p>
            <a:fld id="{DF55F1CA-8D01-4A04-8D3F-E7757E36F7C6}" type="slidenum">
              <a:rPr lang="en-US" smtClean="0"/>
              <a:pPr/>
              <a:t>‹#›</a:t>
            </a:fld>
            <a:endParaRPr lang="en-US"/>
          </a:p>
        </p:txBody>
      </p:sp>
    </p:spTree>
    <p:extLst>
      <p:ext uri="{BB962C8B-B14F-4D97-AF65-F5344CB8AC3E}">
        <p14:creationId xmlns:p14="http://schemas.microsoft.com/office/powerpoint/2010/main" val="22033327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Date Placeholder 11"/>
          <p:cNvSpPr>
            <a:spLocks noGrp="1"/>
          </p:cNvSpPr>
          <p:nvPr>
            <p:ph type="dt" sz="half" idx="10"/>
          </p:nvPr>
        </p:nvSpPr>
        <p:spPr>
          <a:xfrm>
            <a:off x="6248400" y="6248400"/>
            <a:ext cx="2667000" cy="365125"/>
          </a:xfrm>
        </p:spPr>
        <p:txBody>
          <a:bodyPr rtlCol="0"/>
          <a:lstStyle/>
          <a:p>
            <a:fld id="{F570826D-5C7C-42A3-98DC-097B894263A0}" type="datetimeFigureOut">
              <a:rPr lang="en-US" smtClean="0">
                <a:solidFill>
                  <a:srgbClr val="242852"/>
                </a:solidFill>
              </a:rPr>
              <a:pPr/>
              <a:t>10/23/2015</a:t>
            </a:fld>
            <a:endParaRPr lang="en-US">
              <a:solidFill>
                <a:srgbClr val="242852"/>
              </a:solidFill>
            </a:endParaRPr>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DF55F1CA-8D01-4A04-8D3F-E7757E36F7C6}" type="slidenum">
              <a:rPr lang="en-US" smtClean="0"/>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solidFill>
                <a:srgbClr val="242852"/>
              </a:solidFill>
            </a:endParaRPr>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extLst>
      <p:ext uri="{BB962C8B-B14F-4D97-AF65-F5344CB8AC3E}">
        <p14:creationId xmlns:p14="http://schemas.microsoft.com/office/powerpoint/2010/main" val="177074432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570826D-5C7C-42A3-98DC-097B894263A0}" type="datetimeFigureOut">
              <a:rPr lang="en-US" smtClean="0">
                <a:solidFill>
                  <a:srgbClr val="775F55"/>
                </a:solidFill>
              </a:rPr>
              <a:pPr/>
              <a:t>10/23/2015</a:t>
            </a:fld>
            <a:endParaRPr lang="en-US">
              <a:solidFill>
                <a:srgbClr val="775F55"/>
              </a:solidFill>
            </a:endParaRPr>
          </a:p>
        </p:txBody>
      </p:sp>
      <p:sp>
        <p:nvSpPr>
          <p:cNvPr id="6" name="Footer Placeholder 5"/>
          <p:cNvSpPr>
            <a:spLocks noGrp="1"/>
          </p:cNvSpPr>
          <p:nvPr>
            <p:ph type="ftr" sz="quarter" idx="11"/>
          </p:nvPr>
        </p:nvSpPr>
        <p:spPr/>
        <p:txBody>
          <a:bodyPr/>
          <a:lstStyle/>
          <a:p>
            <a:endParaRPr lang="en-US">
              <a:solidFill>
                <a:srgbClr val="775F55"/>
              </a:solidFill>
            </a:endParaRPr>
          </a:p>
        </p:txBody>
      </p:sp>
      <p:sp>
        <p:nvSpPr>
          <p:cNvPr id="7" name="Slide Number Placeholder 6"/>
          <p:cNvSpPr>
            <a:spLocks noGrp="1"/>
          </p:cNvSpPr>
          <p:nvPr>
            <p:ph type="sldNum" sz="quarter" idx="12"/>
          </p:nvPr>
        </p:nvSpPr>
        <p:spPr/>
        <p:txBody>
          <a:bodyPr/>
          <a:lstStyle/>
          <a:p>
            <a:fld id="{DF55F1CA-8D01-4A04-8D3F-E7757E36F7C6}" type="slidenum">
              <a:rPr lang="en-US" smtClean="0"/>
              <a:pPr/>
              <a:t>‹#›</a:t>
            </a:fld>
            <a:endParaRPr lang="en-US"/>
          </a:p>
        </p:txBody>
      </p:sp>
    </p:spTree>
    <p:extLst>
      <p:ext uri="{BB962C8B-B14F-4D97-AF65-F5344CB8AC3E}">
        <p14:creationId xmlns:p14="http://schemas.microsoft.com/office/powerpoint/2010/main" val="147126319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570826D-5C7C-42A3-98DC-097B894263A0}" type="datetimeFigureOut">
              <a:rPr lang="en-US" smtClean="0">
                <a:solidFill>
                  <a:srgbClr val="775F55"/>
                </a:solidFill>
              </a:rPr>
              <a:pPr/>
              <a:t>10/23/2015</a:t>
            </a:fld>
            <a:endParaRPr lang="en-US">
              <a:solidFill>
                <a:srgbClr val="775F55"/>
              </a:solidFill>
            </a:endParaRPr>
          </a:p>
        </p:txBody>
      </p:sp>
      <p:sp>
        <p:nvSpPr>
          <p:cNvPr id="8" name="Footer Placeholder 7"/>
          <p:cNvSpPr>
            <a:spLocks noGrp="1"/>
          </p:cNvSpPr>
          <p:nvPr>
            <p:ph type="ftr" sz="quarter" idx="11"/>
          </p:nvPr>
        </p:nvSpPr>
        <p:spPr/>
        <p:txBody>
          <a:bodyPr/>
          <a:lstStyle/>
          <a:p>
            <a:endParaRPr lang="en-US">
              <a:solidFill>
                <a:srgbClr val="775F55"/>
              </a:solidFill>
            </a:endParaRPr>
          </a:p>
        </p:txBody>
      </p:sp>
      <p:sp>
        <p:nvSpPr>
          <p:cNvPr id="9" name="Slide Number Placeholder 8"/>
          <p:cNvSpPr>
            <a:spLocks noGrp="1"/>
          </p:cNvSpPr>
          <p:nvPr>
            <p:ph type="sldNum" sz="quarter" idx="12"/>
          </p:nvPr>
        </p:nvSpPr>
        <p:spPr/>
        <p:txBody>
          <a:bodyPr/>
          <a:lstStyle/>
          <a:p>
            <a:fld id="{DF55F1CA-8D01-4A04-8D3F-E7757E36F7C6}" type="slidenum">
              <a:rPr lang="en-US" smtClean="0"/>
              <a:pPr/>
              <a:t>‹#›</a:t>
            </a:fld>
            <a:endParaRPr lang="en-US"/>
          </a:p>
        </p:txBody>
      </p:sp>
    </p:spTree>
    <p:extLst>
      <p:ext uri="{BB962C8B-B14F-4D97-AF65-F5344CB8AC3E}">
        <p14:creationId xmlns:p14="http://schemas.microsoft.com/office/powerpoint/2010/main" val="303573501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570826D-5C7C-42A3-98DC-097B894263A0}" type="datetimeFigureOut">
              <a:rPr lang="en-US" smtClean="0">
                <a:solidFill>
                  <a:srgbClr val="775F55"/>
                </a:solidFill>
              </a:rPr>
              <a:pPr/>
              <a:t>10/23/2015</a:t>
            </a:fld>
            <a:endParaRPr lang="en-US">
              <a:solidFill>
                <a:srgbClr val="775F55"/>
              </a:solidFill>
            </a:endParaRPr>
          </a:p>
        </p:txBody>
      </p:sp>
      <p:sp>
        <p:nvSpPr>
          <p:cNvPr id="4" name="Footer Placeholder 3"/>
          <p:cNvSpPr>
            <a:spLocks noGrp="1"/>
          </p:cNvSpPr>
          <p:nvPr>
            <p:ph type="ftr" sz="quarter" idx="11"/>
          </p:nvPr>
        </p:nvSpPr>
        <p:spPr/>
        <p:txBody>
          <a:bodyPr/>
          <a:lstStyle/>
          <a:p>
            <a:endParaRPr lang="en-US">
              <a:solidFill>
                <a:srgbClr val="775F55"/>
              </a:solidFill>
            </a:endParaRPr>
          </a:p>
        </p:txBody>
      </p:sp>
      <p:sp>
        <p:nvSpPr>
          <p:cNvPr id="5" name="Slide Number Placeholder 4"/>
          <p:cNvSpPr>
            <a:spLocks noGrp="1"/>
          </p:cNvSpPr>
          <p:nvPr>
            <p:ph type="sldNum" sz="quarter" idx="12"/>
          </p:nvPr>
        </p:nvSpPr>
        <p:spPr/>
        <p:txBody>
          <a:bodyPr/>
          <a:lstStyle/>
          <a:p>
            <a:fld id="{DF55F1CA-8D01-4A04-8D3F-E7757E36F7C6}" type="slidenum">
              <a:rPr lang="en-US" smtClean="0"/>
              <a:pPr/>
              <a:t>‹#›</a:t>
            </a:fld>
            <a:endParaRPr lang="en-US"/>
          </a:p>
        </p:txBody>
      </p:sp>
    </p:spTree>
    <p:extLst>
      <p:ext uri="{BB962C8B-B14F-4D97-AF65-F5344CB8AC3E}">
        <p14:creationId xmlns:p14="http://schemas.microsoft.com/office/powerpoint/2010/main" val="130481630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70826D-5C7C-42A3-98DC-097B894263A0}" type="datetimeFigureOut">
              <a:rPr lang="en-US" smtClean="0">
                <a:solidFill>
                  <a:srgbClr val="775F55"/>
                </a:solidFill>
              </a:rPr>
              <a:pPr/>
              <a:t>10/23/2015</a:t>
            </a:fld>
            <a:endParaRPr lang="en-US">
              <a:solidFill>
                <a:srgbClr val="775F55"/>
              </a:solidFill>
            </a:endParaRPr>
          </a:p>
        </p:txBody>
      </p:sp>
      <p:sp>
        <p:nvSpPr>
          <p:cNvPr id="3" name="Footer Placeholder 2"/>
          <p:cNvSpPr>
            <a:spLocks noGrp="1"/>
          </p:cNvSpPr>
          <p:nvPr>
            <p:ph type="ftr" sz="quarter" idx="11"/>
          </p:nvPr>
        </p:nvSpPr>
        <p:spPr/>
        <p:txBody>
          <a:bodyPr/>
          <a:lstStyle/>
          <a:p>
            <a:endParaRPr lang="en-US">
              <a:solidFill>
                <a:srgbClr val="775F55"/>
              </a:solidFill>
            </a:endParaRPr>
          </a:p>
        </p:txBody>
      </p:sp>
      <p:sp>
        <p:nvSpPr>
          <p:cNvPr id="4" name="Slide Number Placeholder 3"/>
          <p:cNvSpPr>
            <a:spLocks noGrp="1"/>
          </p:cNvSpPr>
          <p:nvPr>
            <p:ph type="sldNum" sz="quarter" idx="12"/>
          </p:nvPr>
        </p:nvSpPr>
        <p:spPr/>
        <p:txBody>
          <a:bodyPr/>
          <a:lstStyle/>
          <a:p>
            <a:fld id="{DF55F1CA-8D01-4A04-8D3F-E7757E36F7C6}" type="slidenum">
              <a:rPr lang="en-US" smtClean="0">
                <a:solidFill>
                  <a:srgbClr val="775F55"/>
                </a:solidFill>
              </a:rPr>
              <a:pPr/>
              <a:t>‹#›</a:t>
            </a:fld>
            <a:endParaRPr lang="en-US">
              <a:solidFill>
                <a:srgbClr val="775F55"/>
              </a:solidFill>
            </a:endParaRPr>
          </a:p>
        </p:txBody>
      </p:sp>
    </p:spTree>
    <p:extLst>
      <p:ext uri="{BB962C8B-B14F-4D97-AF65-F5344CB8AC3E}">
        <p14:creationId xmlns:p14="http://schemas.microsoft.com/office/powerpoint/2010/main" val="148581536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570826D-5C7C-42A3-98DC-097B894263A0}" type="datetimeFigureOut">
              <a:rPr lang="en-US" smtClean="0">
                <a:solidFill>
                  <a:srgbClr val="775F55"/>
                </a:solidFill>
              </a:rPr>
              <a:pPr/>
              <a:t>10/23/2015</a:t>
            </a:fld>
            <a:endParaRPr lang="en-US">
              <a:solidFill>
                <a:srgbClr val="775F55"/>
              </a:solidFill>
            </a:endParaRPr>
          </a:p>
        </p:txBody>
      </p:sp>
      <p:sp>
        <p:nvSpPr>
          <p:cNvPr id="6" name="Footer Placeholder 5"/>
          <p:cNvSpPr>
            <a:spLocks noGrp="1"/>
          </p:cNvSpPr>
          <p:nvPr>
            <p:ph type="ftr" sz="quarter" idx="11"/>
          </p:nvPr>
        </p:nvSpPr>
        <p:spPr/>
        <p:txBody>
          <a:bodyPr/>
          <a:lstStyle/>
          <a:p>
            <a:endParaRPr lang="en-US">
              <a:solidFill>
                <a:srgbClr val="775F55"/>
              </a:solidFill>
            </a:endParaRPr>
          </a:p>
        </p:txBody>
      </p:sp>
      <p:sp>
        <p:nvSpPr>
          <p:cNvPr id="7" name="Slide Number Placeholder 6"/>
          <p:cNvSpPr>
            <a:spLocks noGrp="1"/>
          </p:cNvSpPr>
          <p:nvPr>
            <p:ph type="sldNum" sz="quarter" idx="12"/>
          </p:nvPr>
        </p:nvSpPr>
        <p:spPr/>
        <p:txBody>
          <a:bodyPr/>
          <a:lstStyle/>
          <a:p>
            <a:fld id="{DF55F1CA-8D01-4A04-8D3F-E7757E36F7C6}" type="slidenum">
              <a:rPr lang="en-US" smtClean="0"/>
              <a:pPr/>
              <a:t>‹#›</a:t>
            </a:fld>
            <a:endParaRPr lang="en-US"/>
          </a:p>
        </p:txBody>
      </p:sp>
    </p:spTree>
    <p:extLst>
      <p:ext uri="{BB962C8B-B14F-4D97-AF65-F5344CB8AC3E}">
        <p14:creationId xmlns:p14="http://schemas.microsoft.com/office/powerpoint/2010/main" val="103399648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570826D-5C7C-42A3-98DC-097B894263A0}" type="datetimeFigureOut">
              <a:rPr lang="en-US" smtClean="0">
                <a:solidFill>
                  <a:srgbClr val="775F55"/>
                </a:solidFill>
              </a:rPr>
              <a:pPr/>
              <a:t>10/23/2015</a:t>
            </a:fld>
            <a:endParaRPr lang="en-US">
              <a:solidFill>
                <a:srgbClr val="775F55"/>
              </a:solidFill>
            </a:endParaRPr>
          </a:p>
        </p:txBody>
      </p:sp>
      <p:sp>
        <p:nvSpPr>
          <p:cNvPr id="6" name="Footer Placeholder 5"/>
          <p:cNvSpPr>
            <a:spLocks noGrp="1"/>
          </p:cNvSpPr>
          <p:nvPr>
            <p:ph type="ftr" sz="quarter" idx="11"/>
          </p:nvPr>
        </p:nvSpPr>
        <p:spPr/>
        <p:txBody>
          <a:bodyPr/>
          <a:lstStyle/>
          <a:p>
            <a:endParaRPr lang="en-US">
              <a:solidFill>
                <a:srgbClr val="775F55"/>
              </a:solidFill>
            </a:endParaRPr>
          </a:p>
        </p:txBody>
      </p:sp>
      <p:sp>
        <p:nvSpPr>
          <p:cNvPr id="7" name="Slide Number Placeholder 6"/>
          <p:cNvSpPr>
            <a:spLocks noGrp="1"/>
          </p:cNvSpPr>
          <p:nvPr>
            <p:ph type="sldNum" sz="quarter" idx="12"/>
          </p:nvPr>
        </p:nvSpPr>
        <p:spPr/>
        <p:txBody>
          <a:bodyPr/>
          <a:lstStyle/>
          <a:p>
            <a:fld id="{DF55F1CA-8D01-4A04-8D3F-E7757E36F7C6}" type="slidenum">
              <a:rPr lang="en-US" smtClean="0"/>
              <a:pPr/>
              <a:t>‹#›</a:t>
            </a:fld>
            <a:endParaRPr lang="en-US"/>
          </a:p>
        </p:txBody>
      </p:sp>
    </p:spTree>
    <p:extLst>
      <p:ext uri="{BB962C8B-B14F-4D97-AF65-F5344CB8AC3E}">
        <p14:creationId xmlns:p14="http://schemas.microsoft.com/office/powerpoint/2010/main" val="312601004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70826D-5C7C-42A3-98DC-097B894263A0}" type="datetimeFigureOut">
              <a:rPr lang="en-US" smtClean="0">
                <a:solidFill>
                  <a:srgbClr val="775F55"/>
                </a:solidFill>
              </a:rPr>
              <a:pPr/>
              <a:t>10/23/2015</a:t>
            </a:fld>
            <a:endParaRPr lang="en-US">
              <a:solidFill>
                <a:srgbClr val="775F55"/>
              </a:solidFill>
            </a:endParaRPr>
          </a:p>
        </p:txBody>
      </p:sp>
      <p:sp>
        <p:nvSpPr>
          <p:cNvPr id="5" name="Footer Placeholder 4"/>
          <p:cNvSpPr>
            <a:spLocks noGrp="1"/>
          </p:cNvSpPr>
          <p:nvPr>
            <p:ph type="ftr" sz="quarter" idx="11"/>
          </p:nvPr>
        </p:nvSpPr>
        <p:spPr/>
        <p:txBody>
          <a:bodyPr/>
          <a:lstStyle/>
          <a:p>
            <a:endParaRPr lang="en-US">
              <a:solidFill>
                <a:srgbClr val="775F55"/>
              </a:solidFill>
            </a:endParaRPr>
          </a:p>
        </p:txBody>
      </p:sp>
      <p:sp>
        <p:nvSpPr>
          <p:cNvPr id="6" name="Slide Number Placeholder 5"/>
          <p:cNvSpPr>
            <a:spLocks noGrp="1"/>
          </p:cNvSpPr>
          <p:nvPr>
            <p:ph type="sldNum" sz="quarter" idx="12"/>
          </p:nvPr>
        </p:nvSpPr>
        <p:spPr/>
        <p:txBody>
          <a:bodyPr/>
          <a:lstStyle/>
          <a:p>
            <a:fld id="{DF55F1CA-8D01-4A04-8D3F-E7757E36F7C6}" type="slidenum">
              <a:rPr lang="en-US" smtClean="0"/>
              <a:pPr/>
              <a:t>‹#›</a:t>
            </a:fld>
            <a:endParaRPr lang="en-US"/>
          </a:p>
        </p:txBody>
      </p:sp>
    </p:spTree>
    <p:extLst>
      <p:ext uri="{BB962C8B-B14F-4D97-AF65-F5344CB8AC3E}">
        <p14:creationId xmlns:p14="http://schemas.microsoft.com/office/powerpoint/2010/main" val="79888210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70826D-5C7C-42A3-98DC-097B894263A0}" type="datetimeFigureOut">
              <a:rPr lang="en-US" smtClean="0">
                <a:solidFill>
                  <a:srgbClr val="775F55"/>
                </a:solidFill>
              </a:rPr>
              <a:pPr/>
              <a:t>10/23/2015</a:t>
            </a:fld>
            <a:endParaRPr lang="en-US">
              <a:solidFill>
                <a:srgbClr val="775F55"/>
              </a:solidFill>
            </a:endParaRPr>
          </a:p>
        </p:txBody>
      </p:sp>
      <p:sp>
        <p:nvSpPr>
          <p:cNvPr id="5" name="Footer Placeholder 4"/>
          <p:cNvSpPr>
            <a:spLocks noGrp="1"/>
          </p:cNvSpPr>
          <p:nvPr>
            <p:ph type="ftr" sz="quarter" idx="11"/>
          </p:nvPr>
        </p:nvSpPr>
        <p:spPr/>
        <p:txBody>
          <a:bodyPr/>
          <a:lstStyle/>
          <a:p>
            <a:endParaRPr lang="en-US">
              <a:solidFill>
                <a:srgbClr val="775F55"/>
              </a:solidFill>
            </a:endParaRPr>
          </a:p>
        </p:txBody>
      </p:sp>
      <p:sp>
        <p:nvSpPr>
          <p:cNvPr id="6" name="Slide Number Placeholder 5"/>
          <p:cNvSpPr>
            <a:spLocks noGrp="1"/>
          </p:cNvSpPr>
          <p:nvPr>
            <p:ph type="sldNum" sz="quarter" idx="12"/>
          </p:nvPr>
        </p:nvSpPr>
        <p:spPr/>
        <p:txBody>
          <a:bodyPr/>
          <a:lstStyle/>
          <a:p>
            <a:fld id="{DF55F1CA-8D01-4A04-8D3F-E7757E36F7C6}" type="slidenum">
              <a:rPr lang="en-US" smtClean="0"/>
              <a:pPr/>
              <a:t>‹#›</a:t>
            </a:fld>
            <a:endParaRPr lang="en-US"/>
          </a:p>
        </p:txBody>
      </p:sp>
    </p:spTree>
    <p:extLst>
      <p:ext uri="{BB962C8B-B14F-4D97-AF65-F5344CB8AC3E}">
        <p14:creationId xmlns:p14="http://schemas.microsoft.com/office/powerpoint/2010/main" val="335246347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pic>
        <p:nvPicPr>
          <p:cNvPr id="1026" name="Picture 2" descr="Z:\Diversity Office\templates\final 1-10-2013\content---alt-tag-small.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b="10695"/>
          <a:stretch/>
        </p:blipFill>
        <p:spPr bwMode="auto">
          <a:xfrm>
            <a:off x="0" y="0"/>
            <a:ext cx="9144000" cy="6124575"/>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p:cNvSpPr>
            <a:spLocks noGrp="1"/>
          </p:cNvSpPr>
          <p:nvPr>
            <p:ph type="dt" sz="half" idx="10"/>
          </p:nvPr>
        </p:nvSpPr>
        <p:spPr>
          <a:xfrm>
            <a:off x="457200" y="6356350"/>
            <a:ext cx="2133600" cy="365125"/>
          </a:xfrm>
          <a:prstGeom prst="rect">
            <a:avLst/>
          </a:prstGeom>
        </p:spPr>
        <p:txBody>
          <a:bodyPr/>
          <a:lstStyle/>
          <a:p>
            <a:fld id="{92D1AE73-0A9B-4C84-B9AC-3C7A19F00B46}" type="datetimeFigureOut">
              <a:rPr lang="en-US" smtClean="0">
                <a:solidFill>
                  <a:srgbClr val="775F55"/>
                </a:solidFill>
              </a:rPr>
              <a:pPr/>
              <a:t>10/23/2015</a:t>
            </a:fld>
            <a:endParaRPr lang="en-US">
              <a:solidFill>
                <a:srgbClr val="775F55"/>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srgbClr val="775F55"/>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F0860A1-AB6F-4BAB-82FB-1A7992A378C0}" type="slidenum">
              <a:rPr lang="en-US" smtClean="0"/>
              <a:pPr/>
              <a:t>‹#›</a:t>
            </a:fld>
            <a:endParaRPr lang="en-US"/>
          </a:p>
        </p:txBody>
      </p:sp>
      <p:sp>
        <p:nvSpPr>
          <p:cNvPr id="7" name="Content Placeholder 2"/>
          <p:cNvSpPr>
            <a:spLocks noGrp="1"/>
          </p:cNvSpPr>
          <p:nvPr>
            <p:ph idx="1"/>
          </p:nvPr>
        </p:nvSpPr>
        <p:spPr>
          <a:xfrm>
            <a:off x="457200" y="1600200"/>
            <a:ext cx="8229600" cy="4525963"/>
          </a:xfrm>
        </p:spPr>
        <p:txBody>
          <a:bodyPr>
            <a:normAutofit/>
          </a:bodyPr>
          <a:lstStyle>
            <a:lvl1pPr>
              <a:defRPr>
                <a:latin typeface="Trebuchet MS" pitchFamily="34" charset="0"/>
              </a:defRPr>
            </a:lvl1pPr>
          </a:lstStyle>
          <a:p>
            <a:endParaRPr lang="en-US" sz="2800" dirty="0">
              <a:latin typeface="Arial" pitchFamily="34" charset="0"/>
              <a:cs typeface="Arial" pitchFamily="34" charset="0"/>
            </a:endParaRPr>
          </a:p>
        </p:txBody>
      </p:sp>
      <p:sp>
        <p:nvSpPr>
          <p:cNvPr id="9" name="Title 1"/>
          <p:cNvSpPr>
            <a:spLocks noGrp="1"/>
          </p:cNvSpPr>
          <p:nvPr>
            <p:ph type="title"/>
          </p:nvPr>
        </p:nvSpPr>
        <p:spPr>
          <a:xfrm>
            <a:off x="457200" y="274638"/>
            <a:ext cx="8229600" cy="1143000"/>
          </a:xfrm>
        </p:spPr>
        <p:txBody>
          <a:bodyPr>
            <a:normAutofit/>
          </a:bodyPr>
          <a:lstStyle>
            <a:lvl1pPr>
              <a:defRPr sz="4000" b="1">
                <a:solidFill>
                  <a:schemeClr val="bg1"/>
                </a:solidFill>
                <a:effectLst>
                  <a:outerShdw blurRad="38100" dist="38100" dir="2700000" algn="tl">
                    <a:srgbClr val="000000">
                      <a:alpha val="43137"/>
                    </a:srgbClr>
                  </a:outerShdw>
                </a:effectLst>
                <a:latin typeface="Trebuchet MS" pitchFamily="34" charset="0"/>
                <a:cs typeface="Arial"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3919323375"/>
      </p:ext>
    </p:extLst>
  </p:cSld>
  <p:clrMapOvr>
    <a:masterClrMapping/>
  </p:clrMapOvr>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1026" name="Picture 2" descr="Z:\Diversity Office\templates\final 1-10-2013\content---alt-tag-small.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p:cNvSpPr>
            <a:spLocks noGrp="1"/>
          </p:cNvSpPr>
          <p:nvPr>
            <p:ph type="dt" sz="half" idx="10"/>
          </p:nvPr>
        </p:nvSpPr>
        <p:spPr>
          <a:xfrm>
            <a:off x="457200" y="6356350"/>
            <a:ext cx="2133600" cy="365125"/>
          </a:xfrm>
          <a:prstGeom prst="rect">
            <a:avLst/>
          </a:prstGeom>
        </p:spPr>
        <p:txBody>
          <a:bodyPr/>
          <a:lstStyle/>
          <a:p>
            <a:fld id="{92D1AE73-0A9B-4C84-B9AC-3C7A19F00B46}" type="datetimeFigureOut">
              <a:rPr lang="en-US" smtClean="0">
                <a:solidFill>
                  <a:srgbClr val="775F55"/>
                </a:solidFill>
              </a:rPr>
              <a:pPr/>
              <a:t>10/23/2015</a:t>
            </a:fld>
            <a:endParaRPr lang="en-US">
              <a:solidFill>
                <a:srgbClr val="775F55"/>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srgbClr val="775F55"/>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F0860A1-AB6F-4BAB-82FB-1A7992A378C0}" type="slidenum">
              <a:rPr lang="en-US" smtClean="0"/>
              <a:pPr/>
              <a:t>‹#›</a:t>
            </a:fld>
            <a:endParaRPr lang="en-US"/>
          </a:p>
        </p:txBody>
      </p:sp>
      <p:sp>
        <p:nvSpPr>
          <p:cNvPr id="7" name="Content Placeholder 2"/>
          <p:cNvSpPr>
            <a:spLocks noGrp="1"/>
          </p:cNvSpPr>
          <p:nvPr>
            <p:ph idx="1"/>
          </p:nvPr>
        </p:nvSpPr>
        <p:spPr>
          <a:xfrm>
            <a:off x="457200" y="1600200"/>
            <a:ext cx="8229600" cy="4525963"/>
          </a:xfrm>
        </p:spPr>
        <p:txBody>
          <a:bodyPr>
            <a:normAutofit/>
          </a:bodyPr>
          <a:lstStyle>
            <a:lvl1pPr>
              <a:defRPr>
                <a:latin typeface="Trebuchet MS" pitchFamily="34" charset="0"/>
              </a:defRPr>
            </a:lvl1pPr>
          </a:lstStyle>
          <a:p>
            <a:endParaRPr lang="en-US" sz="2800" dirty="0">
              <a:latin typeface="Arial" pitchFamily="34" charset="0"/>
              <a:cs typeface="Arial" pitchFamily="34" charset="0"/>
            </a:endParaRPr>
          </a:p>
        </p:txBody>
      </p:sp>
      <p:sp>
        <p:nvSpPr>
          <p:cNvPr id="9" name="Title 1"/>
          <p:cNvSpPr>
            <a:spLocks noGrp="1"/>
          </p:cNvSpPr>
          <p:nvPr>
            <p:ph type="title"/>
          </p:nvPr>
        </p:nvSpPr>
        <p:spPr>
          <a:xfrm>
            <a:off x="457200" y="274638"/>
            <a:ext cx="8229600" cy="1143000"/>
          </a:xfrm>
        </p:spPr>
        <p:txBody>
          <a:bodyPr>
            <a:normAutofit/>
          </a:bodyPr>
          <a:lstStyle>
            <a:lvl1pPr>
              <a:defRPr sz="4000" b="1">
                <a:solidFill>
                  <a:schemeClr val="bg1"/>
                </a:solidFill>
                <a:effectLst>
                  <a:outerShdw blurRad="38100" dist="38100" dir="2700000" algn="tl">
                    <a:srgbClr val="000000">
                      <a:alpha val="43137"/>
                    </a:srgbClr>
                  </a:outerShdw>
                </a:effectLst>
                <a:latin typeface="Trebuchet MS" pitchFamily="34" charset="0"/>
                <a:cs typeface="Arial"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12912579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61" Type="http://schemas.openxmlformats.org/officeDocument/2006/relationships/slideLayout" Target="../slideLayouts/slideLayout6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72.xml"/><Relationship Id="rId3" Type="http://schemas.openxmlformats.org/officeDocument/2006/relationships/slideLayout" Target="../slideLayouts/slideLayout67.xml"/><Relationship Id="rId7" Type="http://schemas.openxmlformats.org/officeDocument/2006/relationships/slideLayout" Target="../slideLayouts/slideLayout71.xml"/><Relationship Id="rId12" Type="http://schemas.openxmlformats.org/officeDocument/2006/relationships/theme" Target="../theme/theme2.xml"/><Relationship Id="rId2" Type="http://schemas.openxmlformats.org/officeDocument/2006/relationships/slideLayout" Target="../slideLayouts/slideLayout66.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5" Type="http://schemas.openxmlformats.org/officeDocument/2006/relationships/slideLayout" Target="../slideLayouts/slideLayout69.xml"/><Relationship Id="rId10" Type="http://schemas.openxmlformats.org/officeDocument/2006/relationships/slideLayout" Target="../slideLayouts/slideLayout74.xml"/><Relationship Id="rId4" Type="http://schemas.openxmlformats.org/officeDocument/2006/relationships/slideLayout" Target="../slideLayouts/slideLayout68.xml"/><Relationship Id="rId9" Type="http://schemas.openxmlformats.org/officeDocument/2006/relationships/slideLayout" Target="../slideLayouts/slideLayout7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83.xml"/><Relationship Id="rId3" Type="http://schemas.openxmlformats.org/officeDocument/2006/relationships/slideLayout" Target="../slideLayouts/slideLayout78.xml"/><Relationship Id="rId7" Type="http://schemas.openxmlformats.org/officeDocument/2006/relationships/slideLayout" Target="../slideLayouts/slideLayout82.xml"/><Relationship Id="rId12" Type="http://schemas.openxmlformats.org/officeDocument/2006/relationships/theme" Target="../theme/theme3.xml"/><Relationship Id="rId2" Type="http://schemas.openxmlformats.org/officeDocument/2006/relationships/slideLayout" Target="../slideLayouts/slideLayout77.xml"/><Relationship Id="rId1" Type="http://schemas.openxmlformats.org/officeDocument/2006/relationships/slideLayout" Target="../slideLayouts/slideLayout76.xml"/><Relationship Id="rId6" Type="http://schemas.openxmlformats.org/officeDocument/2006/relationships/slideLayout" Target="../slideLayouts/slideLayout81.xml"/><Relationship Id="rId11" Type="http://schemas.openxmlformats.org/officeDocument/2006/relationships/slideLayout" Target="../slideLayouts/slideLayout86.xml"/><Relationship Id="rId5" Type="http://schemas.openxmlformats.org/officeDocument/2006/relationships/slideLayout" Target="../slideLayouts/slideLayout80.xml"/><Relationship Id="rId10" Type="http://schemas.openxmlformats.org/officeDocument/2006/relationships/slideLayout" Target="../slideLayouts/slideLayout85.xml"/><Relationship Id="rId4" Type="http://schemas.openxmlformats.org/officeDocument/2006/relationships/slideLayout" Target="../slideLayouts/slideLayout79.xml"/><Relationship Id="rId9" Type="http://schemas.openxmlformats.org/officeDocument/2006/relationships/slideLayout" Target="../slideLayouts/slideLayout8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94.xml"/><Relationship Id="rId13" Type="http://schemas.openxmlformats.org/officeDocument/2006/relationships/slideLayout" Target="../slideLayouts/slideLayout99.xml"/><Relationship Id="rId18" Type="http://schemas.openxmlformats.org/officeDocument/2006/relationships/slideLayout" Target="../slideLayouts/slideLayout104.xml"/><Relationship Id="rId26" Type="http://schemas.openxmlformats.org/officeDocument/2006/relationships/slideLayout" Target="../slideLayouts/slideLayout112.xml"/><Relationship Id="rId3" Type="http://schemas.openxmlformats.org/officeDocument/2006/relationships/slideLayout" Target="../slideLayouts/slideLayout89.xml"/><Relationship Id="rId21" Type="http://schemas.openxmlformats.org/officeDocument/2006/relationships/slideLayout" Target="../slideLayouts/slideLayout107.xml"/><Relationship Id="rId34" Type="http://schemas.openxmlformats.org/officeDocument/2006/relationships/slideLayout" Target="../slideLayouts/slideLayout120.xml"/><Relationship Id="rId7" Type="http://schemas.openxmlformats.org/officeDocument/2006/relationships/slideLayout" Target="../slideLayouts/slideLayout93.xml"/><Relationship Id="rId12" Type="http://schemas.openxmlformats.org/officeDocument/2006/relationships/slideLayout" Target="../slideLayouts/slideLayout98.xml"/><Relationship Id="rId17" Type="http://schemas.openxmlformats.org/officeDocument/2006/relationships/slideLayout" Target="../slideLayouts/slideLayout103.xml"/><Relationship Id="rId25" Type="http://schemas.openxmlformats.org/officeDocument/2006/relationships/slideLayout" Target="../slideLayouts/slideLayout111.xml"/><Relationship Id="rId33" Type="http://schemas.openxmlformats.org/officeDocument/2006/relationships/slideLayout" Target="../slideLayouts/slideLayout119.xml"/><Relationship Id="rId38" Type="http://schemas.openxmlformats.org/officeDocument/2006/relationships/theme" Target="../theme/theme4.xml"/><Relationship Id="rId2" Type="http://schemas.openxmlformats.org/officeDocument/2006/relationships/slideLayout" Target="../slideLayouts/slideLayout88.xml"/><Relationship Id="rId16" Type="http://schemas.openxmlformats.org/officeDocument/2006/relationships/slideLayout" Target="../slideLayouts/slideLayout102.xml"/><Relationship Id="rId20" Type="http://schemas.openxmlformats.org/officeDocument/2006/relationships/slideLayout" Target="../slideLayouts/slideLayout106.xml"/><Relationship Id="rId29" Type="http://schemas.openxmlformats.org/officeDocument/2006/relationships/slideLayout" Target="../slideLayouts/slideLayout115.xml"/><Relationship Id="rId1" Type="http://schemas.openxmlformats.org/officeDocument/2006/relationships/slideLayout" Target="../slideLayouts/slideLayout87.xml"/><Relationship Id="rId6" Type="http://schemas.openxmlformats.org/officeDocument/2006/relationships/slideLayout" Target="../slideLayouts/slideLayout92.xml"/><Relationship Id="rId11" Type="http://schemas.openxmlformats.org/officeDocument/2006/relationships/slideLayout" Target="../slideLayouts/slideLayout97.xml"/><Relationship Id="rId24" Type="http://schemas.openxmlformats.org/officeDocument/2006/relationships/slideLayout" Target="../slideLayouts/slideLayout110.xml"/><Relationship Id="rId32" Type="http://schemas.openxmlformats.org/officeDocument/2006/relationships/slideLayout" Target="../slideLayouts/slideLayout118.xml"/><Relationship Id="rId37" Type="http://schemas.openxmlformats.org/officeDocument/2006/relationships/slideLayout" Target="../slideLayouts/slideLayout123.xml"/><Relationship Id="rId5" Type="http://schemas.openxmlformats.org/officeDocument/2006/relationships/slideLayout" Target="../slideLayouts/slideLayout91.xml"/><Relationship Id="rId15" Type="http://schemas.openxmlformats.org/officeDocument/2006/relationships/slideLayout" Target="../slideLayouts/slideLayout101.xml"/><Relationship Id="rId23" Type="http://schemas.openxmlformats.org/officeDocument/2006/relationships/slideLayout" Target="../slideLayouts/slideLayout109.xml"/><Relationship Id="rId28" Type="http://schemas.openxmlformats.org/officeDocument/2006/relationships/slideLayout" Target="../slideLayouts/slideLayout114.xml"/><Relationship Id="rId36" Type="http://schemas.openxmlformats.org/officeDocument/2006/relationships/slideLayout" Target="../slideLayouts/slideLayout122.xml"/><Relationship Id="rId10" Type="http://schemas.openxmlformats.org/officeDocument/2006/relationships/slideLayout" Target="../slideLayouts/slideLayout96.xml"/><Relationship Id="rId19" Type="http://schemas.openxmlformats.org/officeDocument/2006/relationships/slideLayout" Target="../slideLayouts/slideLayout105.xml"/><Relationship Id="rId31" Type="http://schemas.openxmlformats.org/officeDocument/2006/relationships/slideLayout" Target="../slideLayouts/slideLayout117.xml"/><Relationship Id="rId4" Type="http://schemas.openxmlformats.org/officeDocument/2006/relationships/slideLayout" Target="../slideLayouts/slideLayout90.xml"/><Relationship Id="rId9" Type="http://schemas.openxmlformats.org/officeDocument/2006/relationships/slideLayout" Target="../slideLayouts/slideLayout95.xml"/><Relationship Id="rId14" Type="http://schemas.openxmlformats.org/officeDocument/2006/relationships/slideLayout" Target="../slideLayouts/slideLayout100.xml"/><Relationship Id="rId22" Type="http://schemas.openxmlformats.org/officeDocument/2006/relationships/slideLayout" Target="../slideLayouts/slideLayout108.xml"/><Relationship Id="rId27" Type="http://schemas.openxmlformats.org/officeDocument/2006/relationships/slideLayout" Target="../slideLayouts/slideLayout113.xml"/><Relationship Id="rId30" Type="http://schemas.openxmlformats.org/officeDocument/2006/relationships/slideLayout" Target="../slideLayouts/slideLayout116.xml"/><Relationship Id="rId35" Type="http://schemas.openxmlformats.org/officeDocument/2006/relationships/slideLayout" Target="../slideLayouts/slideLayout12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31.xml"/><Relationship Id="rId3" Type="http://schemas.openxmlformats.org/officeDocument/2006/relationships/slideLayout" Target="../slideLayouts/slideLayout126.xml"/><Relationship Id="rId7" Type="http://schemas.openxmlformats.org/officeDocument/2006/relationships/slideLayout" Target="../slideLayouts/slideLayout130.xml"/><Relationship Id="rId2" Type="http://schemas.openxmlformats.org/officeDocument/2006/relationships/slideLayout" Target="../slideLayouts/slideLayout125.xml"/><Relationship Id="rId1" Type="http://schemas.openxmlformats.org/officeDocument/2006/relationships/slideLayout" Target="../slideLayouts/slideLayout124.xml"/><Relationship Id="rId6" Type="http://schemas.openxmlformats.org/officeDocument/2006/relationships/slideLayout" Target="../slideLayouts/slideLayout129.xml"/><Relationship Id="rId5" Type="http://schemas.openxmlformats.org/officeDocument/2006/relationships/slideLayout" Target="../slideLayouts/slideLayout128.xml"/><Relationship Id="rId10" Type="http://schemas.openxmlformats.org/officeDocument/2006/relationships/image" Target="../media/image4.png"/><Relationship Id="rId4" Type="http://schemas.openxmlformats.org/officeDocument/2006/relationships/slideLayout" Target="../slideLayouts/slideLayout127.xml"/><Relationship Id="rId9"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39.xml"/><Relationship Id="rId13" Type="http://schemas.openxmlformats.org/officeDocument/2006/relationships/theme" Target="../theme/theme6.xml"/><Relationship Id="rId3" Type="http://schemas.openxmlformats.org/officeDocument/2006/relationships/slideLayout" Target="../slideLayouts/slideLayout134.xml"/><Relationship Id="rId7" Type="http://schemas.openxmlformats.org/officeDocument/2006/relationships/slideLayout" Target="../slideLayouts/slideLayout138.xml"/><Relationship Id="rId12" Type="http://schemas.openxmlformats.org/officeDocument/2006/relationships/slideLayout" Target="../slideLayouts/slideLayout143.xml"/><Relationship Id="rId2" Type="http://schemas.openxmlformats.org/officeDocument/2006/relationships/slideLayout" Target="../slideLayouts/slideLayout133.xml"/><Relationship Id="rId1" Type="http://schemas.openxmlformats.org/officeDocument/2006/relationships/slideLayout" Target="../slideLayouts/slideLayout132.xml"/><Relationship Id="rId6" Type="http://schemas.openxmlformats.org/officeDocument/2006/relationships/slideLayout" Target="../slideLayouts/slideLayout137.xml"/><Relationship Id="rId11" Type="http://schemas.openxmlformats.org/officeDocument/2006/relationships/slideLayout" Target="../slideLayouts/slideLayout142.xml"/><Relationship Id="rId5" Type="http://schemas.openxmlformats.org/officeDocument/2006/relationships/slideLayout" Target="../slideLayouts/slideLayout136.xml"/><Relationship Id="rId10" Type="http://schemas.openxmlformats.org/officeDocument/2006/relationships/slideLayout" Target="../slideLayouts/slideLayout141.xml"/><Relationship Id="rId4" Type="http://schemas.openxmlformats.org/officeDocument/2006/relationships/slideLayout" Target="../slideLayouts/slideLayout135.xml"/><Relationship Id="rId9" Type="http://schemas.openxmlformats.org/officeDocument/2006/relationships/slideLayout" Target="../slideLayouts/slideLayout14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51.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7.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62.xml"/><Relationship Id="rId13" Type="http://schemas.openxmlformats.org/officeDocument/2006/relationships/slideLayout" Target="../slideLayouts/slideLayout167.xml"/><Relationship Id="rId18" Type="http://schemas.openxmlformats.org/officeDocument/2006/relationships/slideLayout" Target="../slideLayouts/slideLayout172.xml"/><Relationship Id="rId26" Type="http://schemas.openxmlformats.org/officeDocument/2006/relationships/slideLayout" Target="../slideLayouts/slideLayout180.xml"/><Relationship Id="rId39" Type="http://schemas.openxmlformats.org/officeDocument/2006/relationships/theme" Target="../theme/theme8.xml"/><Relationship Id="rId3" Type="http://schemas.openxmlformats.org/officeDocument/2006/relationships/slideLayout" Target="../slideLayouts/slideLayout157.xml"/><Relationship Id="rId21" Type="http://schemas.openxmlformats.org/officeDocument/2006/relationships/slideLayout" Target="../slideLayouts/slideLayout175.xml"/><Relationship Id="rId34" Type="http://schemas.openxmlformats.org/officeDocument/2006/relationships/slideLayout" Target="../slideLayouts/slideLayout188.xml"/><Relationship Id="rId7" Type="http://schemas.openxmlformats.org/officeDocument/2006/relationships/slideLayout" Target="../slideLayouts/slideLayout161.xml"/><Relationship Id="rId12" Type="http://schemas.openxmlformats.org/officeDocument/2006/relationships/slideLayout" Target="../slideLayouts/slideLayout166.xml"/><Relationship Id="rId17" Type="http://schemas.openxmlformats.org/officeDocument/2006/relationships/slideLayout" Target="../slideLayouts/slideLayout171.xml"/><Relationship Id="rId25" Type="http://schemas.openxmlformats.org/officeDocument/2006/relationships/slideLayout" Target="../slideLayouts/slideLayout179.xml"/><Relationship Id="rId33" Type="http://schemas.openxmlformats.org/officeDocument/2006/relationships/slideLayout" Target="../slideLayouts/slideLayout187.xml"/><Relationship Id="rId38" Type="http://schemas.openxmlformats.org/officeDocument/2006/relationships/slideLayout" Target="../slideLayouts/slideLayout192.xml"/><Relationship Id="rId2" Type="http://schemas.openxmlformats.org/officeDocument/2006/relationships/slideLayout" Target="../slideLayouts/slideLayout156.xml"/><Relationship Id="rId16" Type="http://schemas.openxmlformats.org/officeDocument/2006/relationships/slideLayout" Target="../slideLayouts/slideLayout170.xml"/><Relationship Id="rId20" Type="http://schemas.openxmlformats.org/officeDocument/2006/relationships/slideLayout" Target="../slideLayouts/slideLayout174.xml"/><Relationship Id="rId29" Type="http://schemas.openxmlformats.org/officeDocument/2006/relationships/slideLayout" Target="../slideLayouts/slideLayout183.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24" Type="http://schemas.openxmlformats.org/officeDocument/2006/relationships/slideLayout" Target="../slideLayouts/slideLayout178.xml"/><Relationship Id="rId32" Type="http://schemas.openxmlformats.org/officeDocument/2006/relationships/slideLayout" Target="../slideLayouts/slideLayout186.xml"/><Relationship Id="rId37" Type="http://schemas.openxmlformats.org/officeDocument/2006/relationships/slideLayout" Target="../slideLayouts/slideLayout191.xml"/><Relationship Id="rId5" Type="http://schemas.openxmlformats.org/officeDocument/2006/relationships/slideLayout" Target="../slideLayouts/slideLayout159.xml"/><Relationship Id="rId15" Type="http://schemas.openxmlformats.org/officeDocument/2006/relationships/slideLayout" Target="../slideLayouts/slideLayout169.xml"/><Relationship Id="rId23" Type="http://schemas.openxmlformats.org/officeDocument/2006/relationships/slideLayout" Target="../slideLayouts/slideLayout177.xml"/><Relationship Id="rId28" Type="http://schemas.openxmlformats.org/officeDocument/2006/relationships/slideLayout" Target="../slideLayouts/slideLayout182.xml"/><Relationship Id="rId36" Type="http://schemas.openxmlformats.org/officeDocument/2006/relationships/slideLayout" Target="../slideLayouts/slideLayout190.xml"/><Relationship Id="rId10" Type="http://schemas.openxmlformats.org/officeDocument/2006/relationships/slideLayout" Target="../slideLayouts/slideLayout164.xml"/><Relationship Id="rId19" Type="http://schemas.openxmlformats.org/officeDocument/2006/relationships/slideLayout" Target="../slideLayouts/slideLayout173.xml"/><Relationship Id="rId31" Type="http://schemas.openxmlformats.org/officeDocument/2006/relationships/slideLayout" Target="../slideLayouts/slideLayout185.xml"/><Relationship Id="rId4" Type="http://schemas.openxmlformats.org/officeDocument/2006/relationships/slideLayout" Target="../slideLayouts/slideLayout158.xml"/><Relationship Id="rId9" Type="http://schemas.openxmlformats.org/officeDocument/2006/relationships/slideLayout" Target="../slideLayouts/slideLayout163.xml"/><Relationship Id="rId14" Type="http://schemas.openxmlformats.org/officeDocument/2006/relationships/slideLayout" Target="../slideLayouts/slideLayout168.xml"/><Relationship Id="rId22" Type="http://schemas.openxmlformats.org/officeDocument/2006/relationships/slideLayout" Target="../slideLayouts/slideLayout176.xml"/><Relationship Id="rId27" Type="http://schemas.openxmlformats.org/officeDocument/2006/relationships/slideLayout" Target="../slideLayouts/slideLayout181.xml"/><Relationship Id="rId30" Type="http://schemas.openxmlformats.org/officeDocument/2006/relationships/slideLayout" Target="../slideLayouts/slideLayout184.xml"/><Relationship Id="rId35" Type="http://schemas.openxmlformats.org/officeDocument/2006/relationships/slideLayout" Target="../slideLayouts/slideLayout1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F570826D-5C7C-42A3-98DC-097B894263A0}" type="datetimeFigureOut">
              <a:rPr lang="en-US" smtClean="0">
                <a:solidFill>
                  <a:srgbClr val="242852"/>
                </a:solidFill>
              </a:rPr>
              <a:pPr/>
              <a:t>10/23/2015</a:t>
            </a:fld>
            <a:endParaRPr lang="en-US">
              <a:solidFill>
                <a:srgbClr val="242852"/>
              </a:solidFill>
            </a:endParaRPr>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solidFill>
                <a:srgbClr val="242852"/>
              </a:solidFill>
            </a:endParaRPr>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DF55F1CA-8D01-4A04-8D3F-E7757E36F7C6}" type="slidenum">
              <a:rPr lang="en-US" smtClean="0"/>
              <a:pPr/>
              <a:t>‹#›</a:t>
            </a:fld>
            <a:endParaRPr lang="en-US"/>
          </a:p>
        </p:txBody>
      </p:sp>
    </p:spTree>
    <p:extLst>
      <p:ext uri="{BB962C8B-B14F-4D97-AF65-F5344CB8AC3E}">
        <p14:creationId xmlns:p14="http://schemas.microsoft.com/office/powerpoint/2010/main" val="2106668928"/>
      </p:ext>
    </p:extLst>
  </p:cSld>
  <p:clrMap bg1="lt1" tx1="dk1" bg2="lt2" tx2="dk2" accent1="accent1" accent2="accent2" accent3="accent3" accent4="accent4" accent5="accent5" accent6="accent6" hlink="hlink" folHlink="folHlink"/>
  <p:sldLayoutIdLst>
    <p:sldLayoutId id="2147483895" r:id="rId1"/>
    <p:sldLayoutId id="2147483896" r:id="rId2"/>
    <p:sldLayoutId id="2147483897" r:id="rId3"/>
    <p:sldLayoutId id="2147483898" r:id="rId4"/>
    <p:sldLayoutId id="2147483899" r:id="rId5"/>
    <p:sldLayoutId id="2147483900" r:id="rId6"/>
    <p:sldLayoutId id="2147483901" r:id="rId7"/>
    <p:sldLayoutId id="2147483902" r:id="rId8"/>
    <p:sldLayoutId id="2147483903" r:id="rId9"/>
    <p:sldLayoutId id="2147483904" r:id="rId10"/>
    <p:sldLayoutId id="2147483905" r:id="rId11"/>
    <p:sldLayoutId id="2147483968" r:id="rId12"/>
    <p:sldLayoutId id="2147484134" r:id="rId13"/>
    <p:sldLayoutId id="2147484061" r:id="rId14"/>
    <p:sldLayoutId id="2147484062" r:id="rId15"/>
    <p:sldLayoutId id="2147484064" r:id="rId16"/>
    <p:sldLayoutId id="2147484065" r:id="rId17"/>
    <p:sldLayoutId id="2147484066" r:id="rId18"/>
    <p:sldLayoutId id="2147484067" r:id="rId19"/>
    <p:sldLayoutId id="2147484068" r:id="rId20"/>
    <p:sldLayoutId id="2147484069" r:id="rId21"/>
    <p:sldLayoutId id="2147484070" r:id="rId22"/>
    <p:sldLayoutId id="2147484071" r:id="rId23"/>
    <p:sldLayoutId id="2147484072" r:id="rId24"/>
    <p:sldLayoutId id="2147484073" r:id="rId25"/>
    <p:sldLayoutId id="2147484074" r:id="rId26"/>
    <p:sldLayoutId id="2147484075" r:id="rId27"/>
    <p:sldLayoutId id="2147484076" r:id="rId28"/>
    <p:sldLayoutId id="2147484077" r:id="rId29"/>
    <p:sldLayoutId id="2147484078" r:id="rId30"/>
    <p:sldLayoutId id="2147484079" r:id="rId31"/>
    <p:sldLayoutId id="2147484080" r:id="rId32"/>
    <p:sldLayoutId id="2147484081" r:id="rId33"/>
    <p:sldLayoutId id="2147484082" r:id="rId34"/>
    <p:sldLayoutId id="2147484083" r:id="rId35"/>
    <p:sldLayoutId id="2147484084" r:id="rId36"/>
    <p:sldLayoutId id="2147484085" r:id="rId37"/>
    <p:sldLayoutId id="2147484086" r:id="rId38"/>
    <p:sldLayoutId id="2147483983" r:id="rId39"/>
    <p:sldLayoutId id="2147483984" r:id="rId40"/>
    <p:sldLayoutId id="2147483985" r:id="rId41"/>
    <p:sldLayoutId id="2147483986" r:id="rId42"/>
    <p:sldLayoutId id="2147483987" r:id="rId43"/>
    <p:sldLayoutId id="2147483988" r:id="rId44"/>
    <p:sldLayoutId id="2147483989" r:id="rId45"/>
    <p:sldLayoutId id="2147483990" r:id="rId46"/>
    <p:sldLayoutId id="2147483991" r:id="rId47"/>
    <p:sldLayoutId id="2147483992" r:id="rId48"/>
    <p:sldLayoutId id="2147483993" r:id="rId49"/>
    <p:sldLayoutId id="2147483994" r:id="rId50"/>
    <p:sldLayoutId id="2147483995" r:id="rId51"/>
    <p:sldLayoutId id="2147483996" r:id="rId52"/>
    <p:sldLayoutId id="2147483997" r:id="rId53"/>
    <p:sldLayoutId id="2147483998" r:id="rId54"/>
    <p:sldLayoutId id="2147483999" r:id="rId55"/>
    <p:sldLayoutId id="2147484000" r:id="rId56"/>
    <p:sldLayoutId id="2147484001" r:id="rId57"/>
    <p:sldLayoutId id="2147484002" r:id="rId58"/>
    <p:sldLayoutId id="2147484003" r:id="rId59"/>
    <p:sldLayoutId id="2147484004" r:id="rId60"/>
    <p:sldLayoutId id="2147484005" r:id="rId61"/>
    <p:sldLayoutId id="2147484006" r:id="rId62"/>
    <p:sldLayoutId id="2147484007" r:id="rId63"/>
    <p:sldLayoutId id="2147484008" r:id="rId64"/>
  </p:sldLayoutIdLst>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457200" indent="-457200" algn="l" rtl="0" eaLnBrk="1" latinLnBrk="0" hangingPunct="1">
        <a:spcBef>
          <a:spcPts val="700"/>
        </a:spcBef>
        <a:buClr>
          <a:schemeClr val="accent2"/>
        </a:buClr>
        <a:buSzPct val="100000"/>
        <a:buFont typeface="Arial"/>
        <a:buChar char="•"/>
        <a:defRPr kumimoji="0" sz="2900" kern="1200">
          <a:solidFill>
            <a:schemeClr val="tx1"/>
          </a:solidFill>
          <a:latin typeface="+mn-lt"/>
          <a:ea typeface="+mn-ea"/>
          <a:cs typeface="+mn-cs"/>
        </a:defRPr>
      </a:lvl1pPr>
      <a:lvl2pPr marL="822960" indent="-457200" algn="l" rtl="0" eaLnBrk="1" latinLnBrk="0" hangingPunct="1">
        <a:spcBef>
          <a:spcPts val="550"/>
        </a:spcBef>
        <a:buClr>
          <a:schemeClr val="accent1"/>
        </a:buClr>
        <a:buSzPct val="100000"/>
        <a:buFont typeface="Lucida Grande"/>
        <a:buChar char="-"/>
        <a:defRPr kumimoji="0" sz="2600" kern="1200">
          <a:solidFill>
            <a:schemeClr val="tx1"/>
          </a:solidFill>
          <a:latin typeface="+mn-lt"/>
          <a:ea typeface="+mn-ea"/>
          <a:cs typeface="+mn-cs"/>
        </a:defRPr>
      </a:lvl2pPr>
      <a:lvl3pPr marL="1028700" indent="-342900" algn="l" rtl="0" eaLnBrk="1" latinLnBrk="0" hangingPunct="1">
        <a:spcBef>
          <a:spcPts val="500"/>
        </a:spcBef>
        <a:buClr>
          <a:schemeClr val="accent2"/>
        </a:buClr>
        <a:buSzPct val="100000"/>
        <a:buFont typeface="Arial"/>
        <a:buChar char="•"/>
        <a:defRPr kumimoji="0" sz="2300" kern="1200">
          <a:solidFill>
            <a:schemeClr val="tx1"/>
          </a:solidFill>
          <a:latin typeface="+mn-lt"/>
          <a:ea typeface="+mn-ea"/>
          <a:cs typeface="+mn-cs"/>
        </a:defRPr>
      </a:lvl3pPr>
      <a:lvl4pPr marL="1485900" indent="-342900" algn="l" rtl="0" eaLnBrk="1" latinLnBrk="0" hangingPunct="1">
        <a:spcBef>
          <a:spcPts val="400"/>
        </a:spcBef>
        <a:buClr>
          <a:schemeClr val="accent3"/>
        </a:buClr>
        <a:buSzPct val="100000"/>
        <a:buFont typeface="Arial"/>
        <a:buChar char="•"/>
        <a:defRPr kumimoji="0" sz="2000" kern="1200">
          <a:solidFill>
            <a:schemeClr val="tx1"/>
          </a:solidFill>
          <a:latin typeface="+mn-lt"/>
          <a:ea typeface="+mn-ea"/>
          <a:cs typeface="+mn-cs"/>
        </a:defRPr>
      </a:lvl4pPr>
      <a:lvl5pPr marL="1943100" indent="-342900" algn="l" rtl="0" eaLnBrk="1" latinLnBrk="0" hangingPunct="1">
        <a:spcBef>
          <a:spcPts val="400"/>
        </a:spcBef>
        <a:buClr>
          <a:schemeClr val="accent4"/>
        </a:buClr>
        <a:buSzPct val="100000"/>
        <a:buFont typeface="Arial"/>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F570826D-5C7C-42A3-98DC-097B894263A0}" type="datetimeFigureOut">
              <a:rPr lang="en-US" smtClean="0">
                <a:solidFill>
                  <a:srgbClr val="775F55"/>
                </a:solidFill>
              </a:rPr>
              <a:pPr/>
              <a:t>10/23/2015</a:t>
            </a:fld>
            <a:endParaRPr lang="en-US">
              <a:solidFill>
                <a:srgbClr val="775F55"/>
              </a:solidFill>
            </a:endParaRPr>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solidFill>
                <a:srgbClr val="775F55"/>
              </a:solidFill>
            </a:endParaRPr>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DF55F1CA-8D01-4A04-8D3F-E7757E36F7C6}" type="slidenum">
              <a:rPr lang="en-US" smtClean="0"/>
              <a:pPr/>
              <a:t>‹#›</a:t>
            </a:fld>
            <a:endParaRPr lang="en-US"/>
          </a:p>
        </p:txBody>
      </p:sp>
    </p:spTree>
    <p:extLst>
      <p:ext uri="{BB962C8B-B14F-4D97-AF65-F5344CB8AC3E}">
        <p14:creationId xmlns:p14="http://schemas.microsoft.com/office/powerpoint/2010/main" val="2821627437"/>
      </p:ext>
    </p:extLst>
  </p:cSld>
  <p:clrMap bg1="lt1" tx1="dk1" bg2="lt2" tx2="dk2" accent1="accent1" accent2="accent2" accent3="accent3" accent4="accent4" accent5="accent5" accent6="accent6" hlink="hlink" folHlink="folHlink"/>
  <p:sldLayoutIdLst>
    <p:sldLayoutId id="2147483919" r:id="rId1"/>
    <p:sldLayoutId id="2147483920" r:id="rId2"/>
    <p:sldLayoutId id="2147483921" r:id="rId3"/>
    <p:sldLayoutId id="2147483922" r:id="rId4"/>
    <p:sldLayoutId id="2147483923" r:id="rId5"/>
    <p:sldLayoutId id="2147483924" r:id="rId6"/>
    <p:sldLayoutId id="2147483925" r:id="rId7"/>
    <p:sldLayoutId id="2147483926" r:id="rId8"/>
    <p:sldLayoutId id="2147483927" r:id="rId9"/>
    <p:sldLayoutId id="2147483928" r:id="rId10"/>
    <p:sldLayoutId id="2147483929" r:id="rId11"/>
  </p:sldLayoutIdLst>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F570826D-5C7C-42A3-98DC-097B894263A0}" type="datetimeFigureOut">
              <a:rPr lang="en-US" smtClean="0">
                <a:solidFill>
                  <a:srgbClr val="775F55"/>
                </a:solidFill>
              </a:rPr>
              <a:pPr/>
              <a:t>10/23/2015</a:t>
            </a:fld>
            <a:endParaRPr lang="en-US">
              <a:solidFill>
                <a:srgbClr val="775F55"/>
              </a:solidFill>
            </a:endParaRPr>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solidFill>
                <a:srgbClr val="775F55"/>
              </a:solidFill>
            </a:endParaRPr>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DF55F1CA-8D01-4A04-8D3F-E7757E36F7C6}" type="slidenum">
              <a:rPr lang="en-US" smtClean="0"/>
              <a:pPr/>
              <a:t>‹#›</a:t>
            </a:fld>
            <a:endParaRPr lang="en-US"/>
          </a:p>
        </p:txBody>
      </p:sp>
    </p:spTree>
    <p:extLst>
      <p:ext uri="{BB962C8B-B14F-4D97-AF65-F5344CB8AC3E}">
        <p14:creationId xmlns:p14="http://schemas.microsoft.com/office/powerpoint/2010/main" val="1435174054"/>
      </p:ext>
    </p:extLst>
  </p:cSld>
  <p:clrMap bg1="lt1" tx1="dk1" bg2="lt2" tx2="dk2" accent1="accent1" accent2="accent2" accent3="accent3" accent4="accent4" accent5="accent5" accent6="accent6" hlink="hlink" folHlink="folHlink"/>
  <p:sldLayoutIdLst>
    <p:sldLayoutId id="2147483955" r:id="rId1"/>
    <p:sldLayoutId id="2147483956" r:id="rId2"/>
    <p:sldLayoutId id="2147483957" r:id="rId3"/>
    <p:sldLayoutId id="2147483958" r:id="rId4"/>
    <p:sldLayoutId id="2147483959" r:id="rId5"/>
    <p:sldLayoutId id="2147483960" r:id="rId6"/>
    <p:sldLayoutId id="2147483961" r:id="rId7"/>
    <p:sldLayoutId id="2147483962" r:id="rId8"/>
    <p:sldLayoutId id="2147483963" r:id="rId9"/>
    <p:sldLayoutId id="2147483964" r:id="rId10"/>
    <p:sldLayoutId id="2147483965" r:id="rId11"/>
  </p:sldLayoutIdLst>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70826D-5C7C-42A3-98DC-097B894263A0}" type="datetimeFigureOut">
              <a:rPr lang="en-US" smtClean="0">
                <a:solidFill>
                  <a:srgbClr val="242852"/>
                </a:solidFill>
              </a:rPr>
              <a:pPr/>
              <a:t>10/23/2015</a:t>
            </a:fld>
            <a:endParaRPr lang="en-US">
              <a:solidFill>
                <a:srgbClr val="242852"/>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srgbClr val="242852"/>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55F1CA-8D01-4A04-8D3F-E7757E36F7C6}" type="slidenum">
              <a:rPr lang="en-US" smtClean="0"/>
              <a:pPr/>
              <a:t>‹#›</a:t>
            </a:fld>
            <a:endParaRPr lang="en-US"/>
          </a:p>
        </p:txBody>
      </p:sp>
    </p:spTree>
    <p:extLst>
      <p:ext uri="{BB962C8B-B14F-4D97-AF65-F5344CB8AC3E}">
        <p14:creationId xmlns:p14="http://schemas.microsoft.com/office/powerpoint/2010/main" val="2165639223"/>
      </p:ext>
    </p:extLst>
  </p:cSld>
  <p:clrMap bg1="lt1" tx1="dk1" bg2="lt2" tx2="dk2" accent1="accent1" accent2="accent2" accent3="accent3" accent4="accent4" accent5="accent5" accent6="accent6" hlink="hlink" folHlink="folHlink"/>
  <p:sldLayoutIdLst>
    <p:sldLayoutId id="2147484088" r:id="rId1"/>
    <p:sldLayoutId id="2147484089" r:id="rId2"/>
    <p:sldLayoutId id="2147484090" r:id="rId3"/>
    <p:sldLayoutId id="2147484091" r:id="rId4"/>
    <p:sldLayoutId id="2147484092" r:id="rId5"/>
    <p:sldLayoutId id="2147484093" r:id="rId6"/>
    <p:sldLayoutId id="2147484094" r:id="rId7"/>
    <p:sldLayoutId id="2147484095" r:id="rId8"/>
    <p:sldLayoutId id="2147484096" r:id="rId9"/>
    <p:sldLayoutId id="2147484097" r:id="rId10"/>
    <p:sldLayoutId id="2147484098" r:id="rId11"/>
    <p:sldLayoutId id="2147484099" r:id="rId12"/>
    <p:sldLayoutId id="2147484022" r:id="rId13"/>
    <p:sldLayoutId id="2147484024" r:id="rId14"/>
    <p:sldLayoutId id="2147484025" r:id="rId15"/>
    <p:sldLayoutId id="2147484026" r:id="rId16"/>
    <p:sldLayoutId id="2147484027" r:id="rId17"/>
    <p:sldLayoutId id="2147484028" r:id="rId18"/>
    <p:sldLayoutId id="2147484029" r:id="rId19"/>
    <p:sldLayoutId id="2147484030" r:id="rId20"/>
    <p:sldLayoutId id="2147484031" r:id="rId21"/>
    <p:sldLayoutId id="2147484032" r:id="rId22"/>
    <p:sldLayoutId id="2147484033" r:id="rId23"/>
    <p:sldLayoutId id="2147484034" r:id="rId24"/>
    <p:sldLayoutId id="2147484035" r:id="rId25"/>
    <p:sldLayoutId id="2147484036" r:id="rId26"/>
    <p:sldLayoutId id="2147484037" r:id="rId27"/>
    <p:sldLayoutId id="2147484038" r:id="rId28"/>
    <p:sldLayoutId id="2147484039" r:id="rId29"/>
    <p:sldLayoutId id="2147484040" r:id="rId30"/>
    <p:sldLayoutId id="2147484041" r:id="rId31"/>
    <p:sldLayoutId id="2147484042" r:id="rId32"/>
    <p:sldLayoutId id="2147484043" r:id="rId33"/>
    <p:sldLayoutId id="2147484044" r:id="rId34"/>
    <p:sldLayoutId id="2147484045" r:id="rId35"/>
    <p:sldLayoutId id="2147484046" r:id="rId36"/>
    <p:sldLayoutId id="2147484047" r:id="rId37"/>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2588" y="666750"/>
            <a:ext cx="8464550" cy="1103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a:p>
        </p:txBody>
      </p:sp>
      <p:sp>
        <p:nvSpPr>
          <p:cNvPr id="1027" name="Rectangle 3"/>
          <p:cNvSpPr>
            <a:spLocks noGrp="1" noChangeArrowheads="1"/>
          </p:cNvSpPr>
          <p:nvPr>
            <p:ph type="body" idx="1"/>
          </p:nvPr>
        </p:nvSpPr>
        <p:spPr bwMode="auto">
          <a:xfrm>
            <a:off x="385763" y="1828800"/>
            <a:ext cx="8455025" cy="454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Rectangle 7"/>
          <p:cNvSpPr/>
          <p:nvPr/>
        </p:nvSpPr>
        <p:spPr bwMode="auto">
          <a:xfrm>
            <a:off x="0" y="-1"/>
            <a:ext cx="9144000" cy="641351"/>
          </a:xfrm>
          <a:prstGeom prst="rect">
            <a:avLst/>
          </a:prstGeom>
          <a:gradFill flip="none" rotWithShape="1">
            <a:gsLst>
              <a:gs pos="0">
                <a:srgbClr val="2461AA">
                  <a:alpha val="51765"/>
                </a:srgbClr>
              </a:gs>
              <a:gs pos="60000">
                <a:schemeClr val="bg1"/>
              </a:gs>
              <a:gs pos="100000">
                <a:schemeClr val="bg1"/>
              </a:gs>
            </a:gsLst>
            <a:lin ang="16200000" scaled="1"/>
            <a:tileRect/>
          </a:gradFill>
          <a:ln w="9525" cap="flat" cmpd="sng" algn="ctr">
            <a:noFill/>
            <a:prstDash val="solid"/>
            <a:round/>
            <a:headEnd type="none" w="med" len="med"/>
            <a:tailEnd type="none" w="med" len="med"/>
          </a:ln>
          <a:effectLst/>
        </p:spPr>
        <p:txBody>
          <a:bodyPr/>
          <a:lstStyle/>
          <a:p>
            <a:pPr defTabSz="914400" fontAlgn="base">
              <a:lnSpc>
                <a:spcPct val="90000"/>
              </a:lnSpc>
              <a:spcBef>
                <a:spcPct val="35000"/>
              </a:spcBef>
              <a:spcAft>
                <a:spcPct val="25000"/>
              </a:spcAft>
              <a:buClr>
                <a:srgbClr val="2B85B8"/>
              </a:buClr>
              <a:buFont typeface="Arial" charset="0"/>
              <a:buChar char="•"/>
              <a:defRPr/>
            </a:pPr>
            <a:endParaRPr lang="en-US" b="1" dirty="0">
              <a:solidFill>
                <a:srgbClr val="FFFFFF"/>
              </a:solidFill>
              <a:latin typeface="Arial" charset="0"/>
              <a:ea typeface="ＭＳ Ｐゴシック" charset="0"/>
              <a:cs typeface="Arial" charset="0"/>
            </a:endParaRPr>
          </a:p>
        </p:txBody>
      </p:sp>
      <p:sp>
        <p:nvSpPr>
          <p:cNvPr id="1031" name="Rectangle 8"/>
          <p:cNvSpPr>
            <a:spLocks noChangeArrowheads="1"/>
          </p:cNvSpPr>
          <p:nvPr/>
        </p:nvSpPr>
        <p:spPr bwMode="auto">
          <a:xfrm>
            <a:off x="287338" y="307975"/>
            <a:ext cx="1709737" cy="276225"/>
          </a:xfrm>
          <a:prstGeom prst="rect">
            <a:avLst/>
          </a:prstGeom>
          <a:noFill/>
          <a:ln>
            <a:noFill/>
          </a:ln>
          <a:extLst/>
        </p:spPr>
        <p:txBody>
          <a:bodyPr wrap="none">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lnSpc>
                <a:spcPct val="90000"/>
              </a:lnSpc>
              <a:spcBef>
                <a:spcPct val="35000"/>
              </a:spcBef>
              <a:spcAft>
                <a:spcPct val="25000"/>
              </a:spcAft>
              <a:buClr>
                <a:schemeClr val="folHlink"/>
              </a:buClr>
              <a:buFont typeface="Arial" pitchFamily="34" charset="0"/>
              <a:buChar char="•"/>
              <a:defRPr b="1">
                <a:solidFill>
                  <a:schemeClr val="tx1"/>
                </a:solidFill>
                <a:latin typeface="Arial" pitchFamily="34" charset="0"/>
              </a:defRPr>
            </a:lvl6pPr>
            <a:lvl7pPr marL="2971800" indent="-228600" eaLnBrk="0" fontAlgn="base" hangingPunct="0">
              <a:lnSpc>
                <a:spcPct val="90000"/>
              </a:lnSpc>
              <a:spcBef>
                <a:spcPct val="35000"/>
              </a:spcBef>
              <a:spcAft>
                <a:spcPct val="25000"/>
              </a:spcAft>
              <a:buClr>
                <a:schemeClr val="folHlink"/>
              </a:buClr>
              <a:buFont typeface="Arial" pitchFamily="34" charset="0"/>
              <a:buChar char="•"/>
              <a:defRPr b="1">
                <a:solidFill>
                  <a:schemeClr val="tx1"/>
                </a:solidFill>
                <a:latin typeface="Arial" pitchFamily="34" charset="0"/>
              </a:defRPr>
            </a:lvl7pPr>
            <a:lvl8pPr marL="3429000" indent="-228600" eaLnBrk="0" fontAlgn="base" hangingPunct="0">
              <a:lnSpc>
                <a:spcPct val="90000"/>
              </a:lnSpc>
              <a:spcBef>
                <a:spcPct val="35000"/>
              </a:spcBef>
              <a:spcAft>
                <a:spcPct val="25000"/>
              </a:spcAft>
              <a:buClr>
                <a:schemeClr val="folHlink"/>
              </a:buClr>
              <a:buFont typeface="Arial" pitchFamily="34" charset="0"/>
              <a:buChar char="•"/>
              <a:defRPr b="1">
                <a:solidFill>
                  <a:schemeClr val="tx1"/>
                </a:solidFill>
                <a:latin typeface="Arial" pitchFamily="34" charset="0"/>
              </a:defRPr>
            </a:lvl8pPr>
            <a:lvl9pPr marL="3886200" indent="-228600" eaLnBrk="0" fontAlgn="base" hangingPunct="0">
              <a:lnSpc>
                <a:spcPct val="90000"/>
              </a:lnSpc>
              <a:spcBef>
                <a:spcPct val="35000"/>
              </a:spcBef>
              <a:spcAft>
                <a:spcPct val="25000"/>
              </a:spcAft>
              <a:buClr>
                <a:schemeClr val="folHlink"/>
              </a:buClr>
              <a:buFont typeface="Arial" pitchFamily="34" charset="0"/>
              <a:buChar char="•"/>
              <a:defRPr b="1">
                <a:solidFill>
                  <a:schemeClr val="tx1"/>
                </a:solidFill>
                <a:latin typeface="Arial" pitchFamily="34" charset="0"/>
              </a:defRPr>
            </a:lvl9pPr>
          </a:lstStyle>
          <a:p>
            <a:pPr defTabSz="914400" eaLnBrk="1" fontAlgn="base" hangingPunct="1">
              <a:spcBef>
                <a:spcPct val="0"/>
              </a:spcBef>
              <a:spcAft>
                <a:spcPct val="0"/>
              </a:spcAft>
              <a:defRPr/>
            </a:pPr>
            <a:r>
              <a:rPr lang="en-US" altLang="en-US" sz="1200" b="0" dirty="0" smtClean="0">
                <a:solidFill>
                  <a:srgbClr val="CDCDCF"/>
                </a:solidFill>
                <a:ea typeface="ＭＳ Ｐゴシック" charset="0"/>
                <a:cs typeface="Arial" charset="0"/>
              </a:rPr>
              <a:t>clinicaloptions.com/hiv</a:t>
            </a:r>
          </a:p>
        </p:txBody>
      </p:sp>
      <p:sp>
        <p:nvSpPr>
          <p:cNvPr id="1032" name="Text Box 13"/>
          <p:cNvSpPr txBox="1">
            <a:spLocks noChangeArrowheads="1"/>
          </p:cNvSpPr>
          <p:nvPr/>
        </p:nvSpPr>
        <p:spPr bwMode="auto">
          <a:xfrm>
            <a:off x="284163" y="69850"/>
            <a:ext cx="7164387" cy="323850"/>
          </a:xfrm>
          <a:prstGeom prst="rect">
            <a:avLst/>
          </a:prstGeom>
          <a:noFill/>
          <a:ln>
            <a:noFill/>
          </a:ln>
          <a:extLst/>
        </p:spPr>
        <p:txBody>
          <a:bodyPr>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lnSpc>
                <a:spcPct val="90000"/>
              </a:lnSpc>
              <a:spcBef>
                <a:spcPct val="35000"/>
              </a:spcBef>
              <a:spcAft>
                <a:spcPct val="25000"/>
              </a:spcAft>
              <a:buClr>
                <a:schemeClr val="folHlink"/>
              </a:buClr>
              <a:buFont typeface="Arial" pitchFamily="34" charset="0"/>
              <a:buChar char="•"/>
              <a:defRPr b="1">
                <a:solidFill>
                  <a:schemeClr val="tx1"/>
                </a:solidFill>
                <a:latin typeface="Arial" pitchFamily="34" charset="0"/>
              </a:defRPr>
            </a:lvl6pPr>
            <a:lvl7pPr marL="2971800" indent="-228600" eaLnBrk="0" fontAlgn="base" hangingPunct="0">
              <a:lnSpc>
                <a:spcPct val="90000"/>
              </a:lnSpc>
              <a:spcBef>
                <a:spcPct val="35000"/>
              </a:spcBef>
              <a:spcAft>
                <a:spcPct val="25000"/>
              </a:spcAft>
              <a:buClr>
                <a:schemeClr val="folHlink"/>
              </a:buClr>
              <a:buFont typeface="Arial" pitchFamily="34" charset="0"/>
              <a:buChar char="•"/>
              <a:defRPr b="1">
                <a:solidFill>
                  <a:schemeClr val="tx1"/>
                </a:solidFill>
                <a:latin typeface="Arial" pitchFamily="34" charset="0"/>
              </a:defRPr>
            </a:lvl7pPr>
            <a:lvl8pPr marL="3429000" indent="-228600" eaLnBrk="0" fontAlgn="base" hangingPunct="0">
              <a:lnSpc>
                <a:spcPct val="90000"/>
              </a:lnSpc>
              <a:spcBef>
                <a:spcPct val="35000"/>
              </a:spcBef>
              <a:spcAft>
                <a:spcPct val="25000"/>
              </a:spcAft>
              <a:buClr>
                <a:schemeClr val="folHlink"/>
              </a:buClr>
              <a:buFont typeface="Arial" pitchFamily="34" charset="0"/>
              <a:buChar char="•"/>
              <a:defRPr b="1">
                <a:solidFill>
                  <a:schemeClr val="tx1"/>
                </a:solidFill>
                <a:latin typeface="Arial" pitchFamily="34" charset="0"/>
              </a:defRPr>
            </a:lvl8pPr>
            <a:lvl9pPr marL="3886200" indent="-228600" eaLnBrk="0" fontAlgn="base" hangingPunct="0">
              <a:lnSpc>
                <a:spcPct val="90000"/>
              </a:lnSpc>
              <a:spcBef>
                <a:spcPct val="35000"/>
              </a:spcBef>
              <a:spcAft>
                <a:spcPct val="25000"/>
              </a:spcAft>
              <a:buClr>
                <a:schemeClr val="folHlink"/>
              </a:buClr>
              <a:buFont typeface="Arial" pitchFamily="34" charset="0"/>
              <a:buChar char="•"/>
              <a:defRPr b="1">
                <a:solidFill>
                  <a:schemeClr val="tx1"/>
                </a:solidFill>
                <a:latin typeface="Arial" pitchFamily="34" charset="0"/>
              </a:defRPr>
            </a:lvl9pPr>
          </a:lstStyle>
          <a:p>
            <a:pPr defTabSz="914400" eaLnBrk="1" fontAlgn="base" hangingPunct="1">
              <a:spcBef>
                <a:spcPct val="0"/>
              </a:spcBef>
              <a:spcAft>
                <a:spcPct val="0"/>
              </a:spcAft>
              <a:buFont typeface="Arial" pitchFamily="34" charset="0"/>
              <a:buNone/>
              <a:defRPr/>
            </a:pPr>
            <a:r>
              <a:rPr lang="en-US" altLang="en-US" sz="1500" b="0" dirty="0" smtClean="0">
                <a:solidFill>
                  <a:srgbClr val="FFFFFF"/>
                </a:solidFill>
                <a:ea typeface="ＭＳ Ｐゴシック" charset="0"/>
                <a:cs typeface="Arial" charset="0"/>
              </a:rPr>
              <a:t>HIV/AIDS Update From Boston 2014</a:t>
            </a:r>
          </a:p>
        </p:txBody>
      </p:sp>
      <p:pic>
        <p:nvPicPr>
          <p:cNvPr id="1033" name="Picture 10" descr="CCO_HIV_REVERSED.gif"/>
          <p:cNvPicPr>
            <a:picLocks noChangeAspect="1"/>
          </p:cNvPicPr>
          <p:nvPr/>
        </p:nvPicPr>
        <p:blipFill>
          <a:blip r:embed="rId10" cstate="print">
            <a:extLst>
              <a:ext uri="{28A0092B-C50C-407E-A947-70E740481C1C}">
                <a14:useLocalDpi xmlns:a14="http://schemas.microsoft.com/office/drawing/2010/main" val="0"/>
              </a:ext>
            </a:extLst>
          </a:blip>
          <a:srcRect t="688"/>
          <a:stretch>
            <a:fillRect/>
          </a:stretch>
        </p:blipFill>
        <p:spPr bwMode="auto">
          <a:xfrm>
            <a:off x="7569200" y="90488"/>
            <a:ext cx="1304925"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639596"/>
      </p:ext>
    </p:extLst>
  </p:cSld>
  <p:clrMap bg1="dk2" tx1="lt1" bg2="dk1" tx2="lt2" accent1="accent1" accent2="accent2" accent3="accent3" accent4="accent4" accent5="accent5" accent6="accent6" hlink="hlink" folHlink="folHlink"/>
  <p:sldLayoutIdLst>
    <p:sldLayoutId id="2147484101" r:id="rId1"/>
    <p:sldLayoutId id="2147484102" r:id="rId2"/>
    <p:sldLayoutId id="2147484103" r:id="rId3"/>
    <p:sldLayoutId id="2147484104" r:id="rId4"/>
    <p:sldLayoutId id="2147484105" r:id="rId5"/>
    <p:sldLayoutId id="2147484106" r:id="rId6"/>
    <p:sldLayoutId id="2147484107" r:id="rId7"/>
    <p:sldLayoutId id="2147484108" r:id="rId8"/>
  </p:sldLayoutIdLst>
  <p:txStyles>
    <p:titleStyle>
      <a:lvl1pPr algn="l" rtl="0" eaLnBrk="1" fontAlgn="base" hangingPunct="1">
        <a:spcBef>
          <a:spcPct val="0"/>
        </a:spcBef>
        <a:spcAft>
          <a:spcPct val="0"/>
        </a:spcAft>
        <a:defRPr sz="3200" b="1">
          <a:solidFill>
            <a:schemeClr val="tx2"/>
          </a:solidFill>
          <a:latin typeface="+mj-lt"/>
          <a:ea typeface="ＭＳ Ｐゴシック" charset="0"/>
          <a:cs typeface="+mj-cs"/>
        </a:defRPr>
      </a:lvl1pPr>
      <a:lvl2pPr algn="l" rtl="0" eaLnBrk="1" fontAlgn="base" hangingPunct="1">
        <a:spcBef>
          <a:spcPct val="0"/>
        </a:spcBef>
        <a:spcAft>
          <a:spcPct val="0"/>
        </a:spcAft>
        <a:defRPr sz="3200" b="1">
          <a:solidFill>
            <a:schemeClr val="tx2"/>
          </a:solidFill>
          <a:latin typeface="Arial" charset="0"/>
          <a:ea typeface="ＭＳ Ｐゴシック" charset="0"/>
        </a:defRPr>
      </a:lvl2pPr>
      <a:lvl3pPr algn="l" rtl="0" eaLnBrk="1" fontAlgn="base" hangingPunct="1">
        <a:spcBef>
          <a:spcPct val="0"/>
        </a:spcBef>
        <a:spcAft>
          <a:spcPct val="0"/>
        </a:spcAft>
        <a:defRPr sz="3200" b="1">
          <a:solidFill>
            <a:schemeClr val="tx2"/>
          </a:solidFill>
          <a:latin typeface="Arial" charset="0"/>
          <a:ea typeface="ＭＳ Ｐゴシック" charset="0"/>
        </a:defRPr>
      </a:lvl3pPr>
      <a:lvl4pPr algn="l" rtl="0" eaLnBrk="1" fontAlgn="base" hangingPunct="1">
        <a:spcBef>
          <a:spcPct val="0"/>
        </a:spcBef>
        <a:spcAft>
          <a:spcPct val="0"/>
        </a:spcAft>
        <a:defRPr sz="3200" b="1">
          <a:solidFill>
            <a:schemeClr val="tx2"/>
          </a:solidFill>
          <a:latin typeface="Arial" charset="0"/>
          <a:ea typeface="ＭＳ Ｐゴシック" charset="0"/>
        </a:defRPr>
      </a:lvl4pPr>
      <a:lvl5pPr algn="l" rtl="0" eaLnBrk="1" fontAlgn="base" hangingPunct="1">
        <a:spcBef>
          <a:spcPct val="0"/>
        </a:spcBef>
        <a:spcAft>
          <a:spcPct val="0"/>
        </a:spcAft>
        <a:defRPr sz="3200" b="1">
          <a:solidFill>
            <a:schemeClr val="tx2"/>
          </a:solidFill>
          <a:latin typeface="Arial" charset="0"/>
          <a:ea typeface="ＭＳ Ｐゴシック" charset="0"/>
        </a:defRPr>
      </a:lvl5pPr>
      <a:lvl6pPr marL="457200" algn="l" rtl="0" eaLnBrk="1" fontAlgn="base" hangingPunct="1">
        <a:spcBef>
          <a:spcPct val="0"/>
        </a:spcBef>
        <a:spcAft>
          <a:spcPct val="0"/>
        </a:spcAft>
        <a:defRPr sz="3500" b="1">
          <a:solidFill>
            <a:schemeClr val="tx2"/>
          </a:solidFill>
          <a:latin typeface="Arial" charset="0"/>
        </a:defRPr>
      </a:lvl6pPr>
      <a:lvl7pPr marL="914400" algn="l" rtl="0" eaLnBrk="1" fontAlgn="base" hangingPunct="1">
        <a:spcBef>
          <a:spcPct val="0"/>
        </a:spcBef>
        <a:spcAft>
          <a:spcPct val="0"/>
        </a:spcAft>
        <a:defRPr sz="3500" b="1">
          <a:solidFill>
            <a:schemeClr val="tx2"/>
          </a:solidFill>
          <a:latin typeface="Arial" charset="0"/>
        </a:defRPr>
      </a:lvl7pPr>
      <a:lvl8pPr marL="1371600" algn="l" rtl="0" eaLnBrk="1" fontAlgn="base" hangingPunct="1">
        <a:spcBef>
          <a:spcPct val="0"/>
        </a:spcBef>
        <a:spcAft>
          <a:spcPct val="0"/>
        </a:spcAft>
        <a:defRPr sz="3500" b="1">
          <a:solidFill>
            <a:schemeClr val="tx2"/>
          </a:solidFill>
          <a:latin typeface="Arial" charset="0"/>
        </a:defRPr>
      </a:lvl8pPr>
      <a:lvl9pPr marL="1828800" algn="l" rtl="0" eaLnBrk="1" fontAlgn="base" hangingPunct="1">
        <a:spcBef>
          <a:spcPct val="0"/>
        </a:spcBef>
        <a:spcAft>
          <a:spcPct val="0"/>
        </a:spcAft>
        <a:defRPr sz="3500" b="1">
          <a:solidFill>
            <a:schemeClr val="tx2"/>
          </a:solidFill>
          <a:latin typeface="Arial" charset="0"/>
        </a:defRPr>
      </a:lvl9pPr>
    </p:titleStyle>
    <p:bodyStyle>
      <a:lvl1pPr marL="342900" indent="-342900" algn="l" rtl="0" eaLnBrk="1" fontAlgn="base" hangingPunct="1">
        <a:lnSpc>
          <a:spcPct val="90000"/>
        </a:lnSpc>
        <a:spcBef>
          <a:spcPts val="1000"/>
        </a:spcBef>
        <a:spcAft>
          <a:spcPts val="700"/>
        </a:spcAft>
        <a:buClr>
          <a:schemeClr val="accent2"/>
        </a:buClr>
        <a:buFont typeface="Wingdings" charset="0"/>
        <a:buChar char="§"/>
        <a:defRPr sz="2400">
          <a:solidFill>
            <a:srgbClr val="FEFDDE"/>
          </a:solidFill>
          <a:latin typeface="+mn-lt"/>
          <a:ea typeface="ＭＳ Ｐゴシック" charset="0"/>
          <a:cs typeface="+mn-cs"/>
        </a:defRPr>
      </a:lvl1pPr>
      <a:lvl2pPr marL="742950" indent="-285750" algn="l" rtl="0" eaLnBrk="1" fontAlgn="base" hangingPunct="1">
        <a:lnSpc>
          <a:spcPct val="90000"/>
        </a:lnSpc>
        <a:spcBef>
          <a:spcPts val="1000"/>
        </a:spcBef>
        <a:spcAft>
          <a:spcPts val="700"/>
        </a:spcAft>
        <a:buClr>
          <a:schemeClr val="accent2"/>
        </a:buClr>
        <a:buFont typeface="Arial" charset="0"/>
        <a:buChar char="–"/>
        <a:defRPr sz="2200">
          <a:solidFill>
            <a:srgbClr val="FEFDDE"/>
          </a:solidFill>
          <a:latin typeface="+mn-lt"/>
          <a:ea typeface="ＭＳ Ｐゴシック" charset="0"/>
        </a:defRPr>
      </a:lvl2pPr>
      <a:lvl3pPr marL="1143000" indent="-228600" algn="l" rtl="0" eaLnBrk="1" fontAlgn="base" hangingPunct="1">
        <a:lnSpc>
          <a:spcPct val="90000"/>
        </a:lnSpc>
        <a:spcBef>
          <a:spcPts val="1000"/>
        </a:spcBef>
        <a:spcAft>
          <a:spcPts val="700"/>
        </a:spcAft>
        <a:buClr>
          <a:schemeClr val="accent2"/>
        </a:buClr>
        <a:buFont typeface="Arial" charset="0"/>
        <a:buChar char="–"/>
        <a:defRPr sz="2000">
          <a:solidFill>
            <a:srgbClr val="FEFDDE"/>
          </a:solidFill>
          <a:latin typeface="+mn-lt"/>
          <a:ea typeface="ＭＳ Ｐゴシック" charset="0"/>
        </a:defRPr>
      </a:lvl3pPr>
      <a:lvl4pPr marL="1600200" indent="-228600" algn="l" rtl="0" eaLnBrk="1" fontAlgn="base" hangingPunct="1">
        <a:lnSpc>
          <a:spcPct val="90000"/>
        </a:lnSpc>
        <a:spcBef>
          <a:spcPts val="1000"/>
        </a:spcBef>
        <a:spcAft>
          <a:spcPts val="700"/>
        </a:spcAft>
        <a:buClr>
          <a:schemeClr val="accent2"/>
        </a:buClr>
        <a:buFont typeface="Arial" charset="0"/>
        <a:buChar char="–"/>
        <a:defRPr>
          <a:solidFill>
            <a:srgbClr val="FEFDDE"/>
          </a:solidFill>
          <a:latin typeface="+mn-lt"/>
          <a:ea typeface="ＭＳ Ｐゴシック" charset="0"/>
        </a:defRPr>
      </a:lvl4pPr>
      <a:lvl5pPr marL="2057400" indent="-228600" algn="l" rtl="0" eaLnBrk="1" fontAlgn="base" hangingPunct="1">
        <a:lnSpc>
          <a:spcPct val="90000"/>
        </a:lnSpc>
        <a:spcBef>
          <a:spcPts val="1000"/>
        </a:spcBef>
        <a:spcAft>
          <a:spcPts val="700"/>
        </a:spcAft>
        <a:buClr>
          <a:schemeClr val="accent2"/>
        </a:buClr>
        <a:buFont typeface="Arial" charset="0"/>
        <a:buChar char="–"/>
        <a:defRPr sz="1600">
          <a:solidFill>
            <a:srgbClr val="FEFDDE"/>
          </a:solidFill>
          <a:latin typeface="+mn-lt"/>
          <a:ea typeface="ＭＳ Ｐゴシック" charset="0"/>
        </a:defRPr>
      </a:lvl5pPr>
      <a:lvl6pPr marL="25146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6pPr>
      <a:lvl7pPr marL="29718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7pPr>
      <a:lvl8pPr marL="34290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8pPr>
      <a:lvl9pPr marL="38862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AE81C950-2B97-43A4-98FA-BACF7537B030}" type="datetimeFigureOut">
              <a:rPr lang="en-US" smtClean="0">
                <a:solidFill>
                  <a:prstClr val="black">
                    <a:tint val="75000"/>
                  </a:prstClr>
                </a:solidFill>
                <a:latin typeface="Calibri"/>
              </a:rPr>
              <a:pPr defTabSz="914400"/>
              <a:t>10/23/2015</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FDD17475-3B53-4649-907D-57F74E8108DA}" type="slidenum">
              <a:rPr lang="en-US" smtClean="0">
                <a:solidFill>
                  <a:prstClr val="black">
                    <a:tint val="75000"/>
                  </a:prstClr>
                </a:solidFill>
                <a:latin typeface="Calibri"/>
              </a:rPr>
              <a:pPr defTabSz="914400"/>
              <a:t>‹#›</a:t>
            </a:fld>
            <a:endParaRPr lang="en-US">
              <a:solidFill>
                <a:prstClr val="black">
                  <a:tint val="75000"/>
                </a:prstClr>
              </a:solidFill>
              <a:latin typeface="Calibri"/>
            </a:endParaRPr>
          </a:p>
        </p:txBody>
      </p:sp>
    </p:spTree>
    <p:extLst>
      <p:ext uri="{BB962C8B-B14F-4D97-AF65-F5344CB8AC3E}">
        <p14:creationId xmlns:p14="http://schemas.microsoft.com/office/powerpoint/2010/main" val="2045384102"/>
      </p:ext>
    </p:extLst>
  </p:cSld>
  <p:clrMap bg1="lt1" tx1="dk1" bg2="lt2" tx2="dk2" accent1="accent1" accent2="accent2" accent3="accent3" accent4="accent4" accent5="accent5" accent6="accent6" hlink="hlink" folHlink="folHlink"/>
  <p:sldLayoutIdLst>
    <p:sldLayoutId id="2147484110" r:id="rId1"/>
    <p:sldLayoutId id="2147484111" r:id="rId2"/>
    <p:sldLayoutId id="2147484112" r:id="rId3"/>
    <p:sldLayoutId id="2147484113" r:id="rId4"/>
    <p:sldLayoutId id="2147484114" r:id="rId5"/>
    <p:sldLayoutId id="2147484115" r:id="rId6"/>
    <p:sldLayoutId id="2147484116" r:id="rId7"/>
    <p:sldLayoutId id="2147484117" r:id="rId8"/>
    <p:sldLayoutId id="2147484118" r:id="rId9"/>
    <p:sldLayoutId id="2147484119" r:id="rId10"/>
    <p:sldLayoutId id="2147484120" r:id="rId11"/>
    <p:sldLayoutId id="2147484133" r:id="rId12"/>
  </p:sldLayoutIdLst>
  <p:txStyles>
    <p:titleStyle>
      <a:lvl1pPr algn="ctr" defTabSz="914400" rtl="0" eaLnBrk="1" latinLnBrk="0" hangingPunct="1">
        <a:spcBef>
          <a:spcPct val="0"/>
        </a:spcBef>
        <a:buNone/>
        <a:defRPr sz="2800" kern="1200">
          <a:solidFill>
            <a:srgbClr val="C00000"/>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Clr>
          <a:srgbClr val="C00000"/>
        </a:buClr>
        <a:buFont typeface="Wingdings" pitchFamily="2" charset="2"/>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Clr>
          <a:srgbClr val="C00000"/>
        </a:buClr>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Clr>
          <a:srgbClr val="C00000"/>
        </a:buClr>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Clr>
          <a:srgbClr val="C00000"/>
        </a:buClr>
        <a:buSzPct val="75000"/>
        <a:buFont typeface="Courier New" pitchFamily="49" charset="0"/>
        <a:buChar char="o"/>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Clr>
          <a:srgbClr val="C00000"/>
        </a:buClr>
        <a:buFont typeface="Wingdings" pitchFamily="2" charset="2"/>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AE81C950-2B97-43A4-98FA-BACF7537B030}" type="datetimeFigureOut">
              <a:rPr lang="en-US" smtClean="0">
                <a:solidFill>
                  <a:prstClr val="black">
                    <a:tint val="75000"/>
                  </a:prstClr>
                </a:solidFill>
                <a:latin typeface="Calibri"/>
              </a:rPr>
              <a:pPr defTabSz="914400"/>
              <a:t>10/23/2015</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FDD17475-3B53-4649-907D-57F74E8108DA}" type="slidenum">
              <a:rPr lang="en-US" smtClean="0">
                <a:solidFill>
                  <a:prstClr val="black">
                    <a:tint val="75000"/>
                  </a:prstClr>
                </a:solidFill>
                <a:latin typeface="Calibri"/>
              </a:rPr>
              <a:pPr defTabSz="914400"/>
              <a:t>‹#›</a:t>
            </a:fld>
            <a:endParaRPr lang="en-US">
              <a:solidFill>
                <a:prstClr val="black">
                  <a:tint val="75000"/>
                </a:prstClr>
              </a:solidFill>
              <a:latin typeface="Calibri"/>
            </a:endParaRPr>
          </a:p>
        </p:txBody>
      </p:sp>
    </p:spTree>
    <p:extLst>
      <p:ext uri="{BB962C8B-B14F-4D97-AF65-F5344CB8AC3E}">
        <p14:creationId xmlns:p14="http://schemas.microsoft.com/office/powerpoint/2010/main" val="2425780861"/>
      </p:ext>
    </p:extLst>
  </p:cSld>
  <p:clrMap bg1="lt1" tx1="dk1" bg2="lt2" tx2="dk2" accent1="accent1" accent2="accent2" accent3="accent3" accent4="accent4" accent5="accent5" accent6="accent6" hlink="hlink" folHlink="folHlink"/>
  <p:sldLayoutIdLst>
    <p:sldLayoutId id="2147484122" r:id="rId1"/>
    <p:sldLayoutId id="2147484123" r:id="rId2"/>
    <p:sldLayoutId id="2147484124" r:id="rId3"/>
    <p:sldLayoutId id="2147484125" r:id="rId4"/>
    <p:sldLayoutId id="2147484126" r:id="rId5"/>
    <p:sldLayoutId id="2147484127" r:id="rId6"/>
    <p:sldLayoutId id="2147484128" r:id="rId7"/>
    <p:sldLayoutId id="2147484129" r:id="rId8"/>
    <p:sldLayoutId id="2147484130" r:id="rId9"/>
    <p:sldLayoutId id="2147484131" r:id="rId10"/>
    <p:sldLayoutId id="2147484132" r:id="rId11"/>
  </p:sldLayoutIdLst>
  <p:txStyles>
    <p:titleStyle>
      <a:lvl1pPr algn="ctr" defTabSz="914400" rtl="0" eaLnBrk="1" latinLnBrk="0" hangingPunct="1">
        <a:spcBef>
          <a:spcPct val="0"/>
        </a:spcBef>
        <a:buNone/>
        <a:defRPr sz="2800" kern="1200">
          <a:solidFill>
            <a:srgbClr val="C00000"/>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Clr>
          <a:srgbClr val="C00000"/>
        </a:buClr>
        <a:buFont typeface="Wingdings" pitchFamily="2" charset="2"/>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Clr>
          <a:srgbClr val="C00000"/>
        </a:buClr>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Clr>
          <a:srgbClr val="C00000"/>
        </a:buClr>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Clr>
          <a:srgbClr val="C00000"/>
        </a:buClr>
        <a:buSzPct val="75000"/>
        <a:buFont typeface="Courier New" pitchFamily="49" charset="0"/>
        <a:buChar char="o"/>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Clr>
          <a:srgbClr val="C00000"/>
        </a:buClr>
        <a:buFont typeface="Wingdings" pitchFamily="2" charset="2"/>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F570826D-5C7C-42A3-98DC-097B894263A0}" type="datetimeFigureOut">
              <a:rPr lang="en-US" smtClean="0">
                <a:solidFill>
                  <a:srgbClr val="775F55"/>
                </a:solidFill>
              </a:rPr>
              <a:pPr/>
              <a:t>10/23/2015</a:t>
            </a:fld>
            <a:endParaRPr lang="en-US">
              <a:solidFill>
                <a:srgbClr val="775F55"/>
              </a:solidFill>
            </a:endParaRPr>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solidFill>
                <a:srgbClr val="775F55"/>
              </a:solidFill>
            </a:endParaRPr>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DF55F1CA-8D01-4A04-8D3F-E7757E36F7C6}" type="slidenum">
              <a:rPr lang="en-US" smtClean="0"/>
              <a:pPr/>
              <a:t>‹#›</a:t>
            </a:fld>
            <a:endParaRPr lang="en-US"/>
          </a:p>
        </p:txBody>
      </p:sp>
    </p:spTree>
    <p:extLst>
      <p:ext uri="{BB962C8B-B14F-4D97-AF65-F5344CB8AC3E}">
        <p14:creationId xmlns:p14="http://schemas.microsoft.com/office/powerpoint/2010/main" val="171756745"/>
      </p:ext>
    </p:extLst>
  </p:cSld>
  <p:clrMap bg1="lt1" tx1="dk1" bg2="lt2" tx2="dk2" accent1="accent1" accent2="accent2" accent3="accent3" accent4="accent4" accent5="accent5" accent6="accent6" hlink="hlink" folHlink="folHlink"/>
  <p:sldLayoutIdLst>
    <p:sldLayoutId id="2147484136" r:id="rId1"/>
    <p:sldLayoutId id="2147484137" r:id="rId2"/>
    <p:sldLayoutId id="2147484138" r:id="rId3"/>
    <p:sldLayoutId id="2147484139" r:id="rId4"/>
    <p:sldLayoutId id="2147484140" r:id="rId5"/>
    <p:sldLayoutId id="2147484141" r:id="rId6"/>
    <p:sldLayoutId id="2147484142" r:id="rId7"/>
    <p:sldLayoutId id="2147484143" r:id="rId8"/>
    <p:sldLayoutId id="2147484144" r:id="rId9"/>
    <p:sldLayoutId id="2147484145" r:id="rId10"/>
    <p:sldLayoutId id="2147484146" r:id="rId11"/>
    <p:sldLayoutId id="2147484147" r:id="rId12"/>
    <p:sldLayoutId id="2147484148" r:id="rId13"/>
    <p:sldLayoutId id="2147484149" r:id="rId14"/>
    <p:sldLayoutId id="2147484150" r:id="rId15"/>
    <p:sldLayoutId id="2147484151" r:id="rId16"/>
    <p:sldLayoutId id="2147484152" r:id="rId17"/>
    <p:sldLayoutId id="2147484153" r:id="rId18"/>
    <p:sldLayoutId id="2147484154" r:id="rId19"/>
    <p:sldLayoutId id="2147484155" r:id="rId20"/>
    <p:sldLayoutId id="2147484156" r:id="rId21"/>
    <p:sldLayoutId id="2147484157" r:id="rId22"/>
    <p:sldLayoutId id="2147484158" r:id="rId23"/>
    <p:sldLayoutId id="2147484159" r:id="rId24"/>
    <p:sldLayoutId id="2147484160" r:id="rId25"/>
    <p:sldLayoutId id="2147484161" r:id="rId26"/>
    <p:sldLayoutId id="2147484162" r:id="rId27"/>
    <p:sldLayoutId id="2147484163" r:id="rId28"/>
    <p:sldLayoutId id="2147484164" r:id="rId29"/>
    <p:sldLayoutId id="2147484165" r:id="rId30"/>
    <p:sldLayoutId id="2147484166" r:id="rId31"/>
    <p:sldLayoutId id="2147484167" r:id="rId32"/>
    <p:sldLayoutId id="2147484168" r:id="rId33"/>
    <p:sldLayoutId id="2147484169" r:id="rId34"/>
    <p:sldLayoutId id="2147484170" r:id="rId35"/>
    <p:sldLayoutId id="2147484171" r:id="rId36"/>
    <p:sldLayoutId id="2147484172" r:id="rId37"/>
    <p:sldLayoutId id="2147484173" r:id="rId38"/>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vignette4.wikia.nocookie.net/creepypasta/images/b/b4/Golden-gate-bridge-sunset.jpg/revision/latest?cb=20140318140813" TargetMode="Externa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todaysfreshmanna.files.wordpress.com/2012/12/mentor.jpg"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google.com/url?sa=i&amp;rct=j&amp;q=academic+medicine&amp;source=images&amp;cd=&amp;cad=rja&amp;docid=bzKD58BPQflsYM&amp;tbnid=cC_dL3TnNx7v-M:&amp;ved=0CAUQjRw&amp;url=http://ukhcforums.uky.edu/forums/blogs/ukhc_external_affairs/archive/2009/11/09/uk-healthcare-leadership-takes-on-reform.aspx&amp;ei=6uyRUcLbCoSiiQKyuIGwCA&amp;bvm=bv.46471029,d.cGE&amp;psig=AFQjCNHupCqpy8AwFUt05XUhOYB4b3IQhw&amp;ust=1368604262529435" TargetMode="External"/><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hyperlink" Target="http://6lli539m39y3hpkelqsm3c2fg.wpengine.netdna-cdn.com/wp-content/uploads/2015/01/NIH.png"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www.aamc.org/data/facultyroster/reports/420598/usmsf14.html" TargetMode="External"/><Relationship Id="rId2" Type="http://schemas.openxmlformats.org/officeDocument/2006/relationships/chart" Target="../charts/chart1.xml"/><Relationship Id="rId1" Type="http://schemas.openxmlformats.org/officeDocument/2006/relationships/slideLayout" Target="../slideLayouts/slideLayout13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en.wikipedia.org/wiki/File:Telemachus_and_Mentor1.JPG"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hyperlink" Target="http://www.eurekalert.org/multimedia/pub/68893.php?from=260662" TargetMode="External"/><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3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 Id="rId4" Type="http://schemas.openxmlformats.org/officeDocument/2006/relationships/image" Target="../media/image30.jpeg"/></Relationships>
</file>

<file path=ppt/slides/_rels/slide35.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68.xml"/></Relationships>
</file>

<file path=ppt/slides/_rels/slide3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todaysfreshmanna.files.wordpress.com/2012/12/mentor.jpg" TargetMode="Externa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 y="0"/>
            <a:ext cx="8763000" cy="2819400"/>
          </a:xfrm>
        </p:spPr>
        <p:txBody>
          <a:bodyPr>
            <a:normAutofit/>
          </a:bodyPr>
          <a:lstStyle/>
          <a:p>
            <a:pPr algn="ctr"/>
            <a:r>
              <a:rPr lang="en-US" sz="2400" b="1" cap="none" dirty="0" smtClean="0">
                <a:solidFill>
                  <a:srgbClr val="000066"/>
                </a:solidFill>
                <a:latin typeface="Calibri"/>
                <a:cs typeface="Calibri"/>
              </a:rPr>
              <a:t>DEFINITIONS OF MENTORING</a:t>
            </a:r>
            <a:br>
              <a:rPr lang="en-US" sz="2400" b="1" cap="none" dirty="0" smtClean="0">
                <a:solidFill>
                  <a:srgbClr val="000066"/>
                </a:solidFill>
                <a:latin typeface="Calibri"/>
                <a:cs typeface="Calibri"/>
              </a:rPr>
            </a:br>
            <a:r>
              <a:rPr lang="en-US" sz="2400" b="1" cap="none" dirty="0" smtClean="0">
                <a:solidFill>
                  <a:srgbClr val="000066"/>
                </a:solidFill>
                <a:latin typeface="Calibri"/>
                <a:cs typeface="Calibri"/>
              </a:rPr>
              <a:t>UCSF-GIVI CFAR MENTORING PROGRAM</a:t>
            </a:r>
            <a:r>
              <a:rPr lang="en-US" sz="2300" b="1" dirty="0" smtClean="0">
                <a:solidFill>
                  <a:srgbClr val="000066"/>
                </a:solidFill>
                <a:latin typeface="Calibri"/>
                <a:cs typeface="Calibri"/>
              </a:rPr>
              <a:t/>
            </a:r>
            <a:br>
              <a:rPr lang="en-US" sz="2300" b="1" dirty="0" smtClean="0">
                <a:solidFill>
                  <a:srgbClr val="000066"/>
                </a:solidFill>
                <a:latin typeface="Calibri"/>
                <a:cs typeface="Calibri"/>
              </a:rPr>
            </a:br>
            <a:r>
              <a:rPr lang="en-US" sz="2300" b="1" dirty="0">
                <a:solidFill>
                  <a:srgbClr val="000066"/>
                </a:solidFill>
                <a:latin typeface="Calibri"/>
                <a:cs typeface="Calibri"/>
              </a:rPr>
              <a:t/>
            </a:r>
            <a:br>
              <a:rPr lang="en-US" sz="2300" b="1" dirty="0">
                <a:solidFill>
                  <a:srgbClr val="000066"/>
                </a:solidFill>
                <a:latin typeface="Calibri"/>
                <a:cs typeface="Calibri"/>
              </a:rPr>
            </a:br>
            <a:r>
              <a:rPr lang="en-US" sz="2300" b="1" dirty="0" smtClean="0">
                <a:solidFill>
                  <a:srgbClr val="000066"/>
                </a:solidFill>
                <a:latin typeface="Calibri"/>
                <a:cs typeface="Calibri"/>
              </a:rPr>
              <a:t>OCTOBER 23, 2015</a:t>
            </a:r>
            <a:r>
              <a:rPr lang="en-US" sz="2300" b="1" dirty="0">
                <a:solidFill>
                  <a:srgbClr val="000066"/>
                </a:solidFill>
                <a:latin typeface="Calibri"/>
                <a:cs typeface="Calibri"/>
              </a:rPr>
              <a:t/>
            </a:r>
            <a:br>
              <a:rPr lang="en-US" sz="2300" b="1" dirty="0">
                <a:solidFill>
                  <a:srgbClr val="000066"/>
                </a:solidFill>
                <a:latin typeface="Calibri"/>
                <a:cs typeface="Calibri"/>
              </a:rPr>
            </a:br>
            <a:endParaRPr lang="en-US" sz="2300" b="1" dirty="0">
              <a:solidFill>
                <a:srgbClr val="000066"/>
              </a:solidFill>
              <a:latin typeface="Calibri"/>
              <a:cs typeface="Calibri"/>
            </a:endParaRPr>
          </a:p>
        </p:txBody>
      </p:sp>
      <p:sp>
        <p:nvSpPr>
          <p:cNvPr id="3" name="Subtitle 2"/>
          <p:cNvSpPr>
            <a:spLocks noGrp="1"/>
          </p:cNvSpPr>
          <p:nvPr>
            <p:ph type="subTitle" idx="1"/>
          </p:nvPr>
        </p:nvSpPr>
        <p:spPr>
          <a:xfrm>
            <a:off x="533400" y="3733800"/>
            <a:ext cx="8153400" cy="1752600"/>
          </a:xfrm>
        </p:spPr>
        <p:txBody>
          <a:bodyPr>
            <a:noAutofit/>
          </a:bodyPr>
          <a:lstStyle/>
          <a:p>
            <a:pPr>
              <a:spcBef>
                <a:spcPts val="0"/>
              </a:spcBef>
            </a:pPr>
            <a:r>
              <a:rPr lang="en-US" sz="2000" b="1" dirty="0" smtClean="0">
                <a:solidFill>
                  <a:schemeClr val="bg1"/>
                </a:solidFill>
                <a:latin typeface="Calibri"/>
                <a:cs typeface="Calibri"/>
              </a:rPr>
              <a:t>Monica Gandhi MD MPH and Jonathan Fuchs MD MPH</a:t>
            </a:r>
          </a:p>
          <a:p>
            <a:pPr>
              <a:spcBef>
                <a:spcPts val="0"/>
              </a:spcBef>
            </a:pPr>
            <a:r>
              <a:rPr lang="en-US" sz="2000" b="1" dirty="0" smtClean="0">
                <a:solidFill>
                  <a:schemeClr val="bg1"/>
                </a:solidFill>
                <a:latin typeface="Calibri"/>
                <a:cs typeface="Calibri"/>
              </a:rPr>
              <a:t>Co-directors, CFAR Mentoring Program</a:t>
            </a:r>
            <a:endParaRPr lang="en-US" sz="2000" dirty="0" smtClean="0">
              <a:solidFill>
                <a:schemeClr val="bg1"/>
              </a:solidFill>
              <a:latin typeface="Calibri"/>
              <a:cs typeface="Calibri"/>
            </a:endParaRPr>
          </a:p>
          <a:p>
            <a:pPr>
              <a:spcBef>
                <a:spcPts val="0"/>
              </a:spcBef>
            </a:pPr>
            <a:endParaRPr lang="en-US" sz="2000" dirty="0">
              <a:solidFill>
                <a:srgbClr val="000066"/>
              </a:solidFill>
              <a:latin typeface="Calibri"/>
              <a:cs typeface="Calibri"/>
            </a:endParaRPr>
          </a:p>
        </p:txBody>
      </p:sp>
      <p:pic>
        <p:nvPicPr>
          <p:cNvPr id="1026" name="Picture 2" descr="File:Golden-gate-bridge-sunset.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4038600"/>
            <a:ext cx="2004694" cy="16764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cstate="print"/>
          <a:stretch>
            <a:fillRect/>
          </a:stretch>
        </p:blipFill>
        <p:spPr>
          <a:xfrm>
            <a:off x="685800" y="2217420"/>
            <a:ext cx="2209800" cy="88392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Rot="1" noChangeArrowheads="1"/>
          </p:cNvSpPr>
          <p:nvPr>
            <p:ph type="title"/>
          </p:nvPr>
        </p:nvSpPr>
        <p:spPr/>
        <p:txBody>
          <a:bodyPr>
            <a:normAutofit/>
          </a:bodyPr>
          <a:lstStyle/>
          <a:p>
            <a:pPr algn="ctr"/>
            <a:r>
              <a:rPr lang="en-US" sz="3600" dirty="0">
                <a:solidFill>
                  <a:srgbClr val="242852"/>
                </a:solidFill>
                <a:latin typeface="Calibri"/>
                <a:cs typeface="Calibri"/>
              </a:rPr>
              <a:t>What are attributes of a good mentor?</a:t>
            </a:r>
            <a:endParaRPr lang="en-US" sz="3600" dirty="0" smtClean="0">
              <a:solidFill>
                <a:srgbClr val="242852"/>
              </a:solidFill>
              <a:latin typeface="Calibri"/>
              <a:ea typeface="ＭＳ Ｐゴシック" charset="-128"/>
              <a:cs typeface="Calibri"/>
            </a:endParaRPr>
          </a:p>
        </p:txBody>
      </p:sp>
      <p:sp>
        <p:nvSpPr>
          <p:cNvPr id="178179" name="Rectangle 3"/>
          <p:cNvSpPr>
            <a:spLocks noGrp="1" noChangeArrowheads="1"/>
          </p:cNvSpPr>
          <p:nvPr>
            <p:ph sz="quarter" idx="1"/>
          </p:nvPr>
        </p:nvSpPr>
        <p:spPr/>
        <p:txBody>
          <a:bodyPr>
            <a:noAutofit/>
          </a:bodyPr>
          <a:lstStyle/>
          <a:p>
            <a:pPr lvl="0">
              <a:spcBef>
                <a:spcPts val="0"/>
              </a:spcBef>
            </a:pPr>
            <a:r>
              <a:rPr lang="en-US" sz="2200" dirty="0">
                <a:latin typeface="Calibri"/>
                <a:cs typeface="Calibri"/>
              </a:rPr>
              <a:t>Goal-oriented</a:t>
            </a:r>
          </a:p>
          <a:p>
            <a:pPr lvl="0">
              <a:spcBef>
                <a:spcPts val="0"/>
              </a:spcBef>
            </a:pPr>
            <a:r>
              <a:rPr lang="en-US" sz="2200" dirty="0" smtClean="0">
                <a:latin typeface="Calibri"/>
                <a:cs typeface="Calibri"/>
              </a:rPr>
              <a:t>Credible, has specialized </a:t>
            </a:r>
            <a:r>
              <a:rPr lang="en-US" sz="2200" dirty="0">
                <a:latin typeface="Calibri"/>
                <a:cs typeface="Calibri"/>
              </a:rPr>
              <a:t>knowledge or expertise</a:t>
            </a:r>
          </a:p>
          <a:p>
            <a:pPr lvl="0">
              <a:spcBef>
                <a:spcPts val="0"/>
              </a:spcBef>
            </a:pPr>
            <a:r>
              <a:rPr lang="en-US" sz="2200" dirty="0">
                <a:latin typeface="Calibri"/>
                <a:cs typeface="Calibri"/>
              </a:rPr>
              <a:t>Inspires excellence</a:t>
            </a:r>
          </a:p>
          <a:p>
            <a:pPr lvl="0">
              <a:spcBef>
                <a:spcPts val="0"/>
              </a:spcBef>
            </a:pPr>
            <a:r>
              <a:rPr lang="en-US" sz="2200" dirty="0">
                <a:latin typeface="Calibri"/>
                <a:cs typeface="Calibri"/>
              </a:rPr>
              <a:t>Reveals aspects of their own personal journey</a:t>
            </a:r>
          </a:p>
          <a:p>
            <a:pPr lvl="0">
              <a:spcBef>
                <a:spcPts val="0"/>
              </a:spcBef>
            </a:pPr>
            <a:r>
              <a:rPr lang="en-US" sz="2200" dirty="0">
                <a:latin typeface="Calibri"/>
                <a:cs typeface="Calibri"/>
              </a:rPr>
              <a:t>Honest and thoughtful</a:t>
            </a:r>
          </a:p>
          <a:p>
            <a:pPr lvl="0">
              <a:spcBef>
                <a:spcPts val="0"/>
              </a:spcBef>
            </a:pPr>
            <a:r>
              <a:rPr lang="en-US" sz="2200" dirty="0">
                <a:latin typeface="Calibri"/>
                <a:cs typeface="Calibri"/>
              </a:rPr>
              <a:t>Trustworthy, </a:t>
            </a:r>
            <a:r>
              <a:rPr lang="en-US" sz="2200" dirty="0" smtClean="0">
                <a:latin typeface="Calibri"/>
                <a:cs typeface="Calibri"/>
              </a:rPr>
              <a:t>reliable, </a:t>
            </a:r>
            <a:r>
              <a:rPr lang="en-US" sz="2200" dirty="0">
                <a:latin typeface="Calibri"/>
                <a:cs typeface="Calibri"/>
              </a:rPr>
              <a:t>and committed</a:t>
            </a:r>
          </a:p>
          <a:p>
            <a:pPr lvl="0">
              <a:spcBef>
                <a:spcPts val="0"/>
              </a:spcBef>
            </a:pPr>
            <a:r>
              <a:rPr lang="en-US" sz="2200" dirty="0" smtClean="0">
                <a:latin typeface="Calibri"/>
                <a:cs typeface="Calibri"/>
              </a:rPr>
              <a:t>Reinforces </a:t>
            </a:r>
            <a:r>
              <a:rPr lang="en-US" sz="2200" dirty="0">
                <a:latin typeface="Calibri"/>
                <a:cs typeface="Calibri"/>
              </a:rPr>
              <a:t>the importance of </a:t>
            </a:r>
            <a:r>
              <a:rPr lang="en-US" sz="2200" dirty="0" smtClean="0">
                <a:latin typeface="Calibri"/>
                <a:cs typeface="Calibri"/>
              </a:rPr>
              <a:t>work-life </a:t>
            </a:r>
            <a:r>
              <a:rPr lang="en-US" sz="2200" dirty="0">
                <a:latin typeface="Calibri"/>
                <a:cs typeface="Calibri"/>
              </a:rPr>
              <a:t>balance</a:t>
            </a:r>
          </a:p>
          <a:p>
            <a:pPr lvl="0">
              <a:spcBef>
                <a:spcPts val="0"/>
              </a:spcBef>
            </a:pPr>
            <a:r>
              <a:rPr lang="en-US" sz="2200" dirty="0" smtClean="0">
                <a:latin typeface="Calibri"/>
                <a:cs typeface="Calibri"/>
              </a:rPr>
              <a:t>Promotes </a:t>
            </a:r>
            <a:r>
              <a:rPr lang="en-US" sz="2200" dirty="0">
                <a:latin typeface="Calibri"/>
                <a:cs typeface="Calibri"/>
              </a:rPr>
              <a:t>independence</a:t>
            </a:r>
            <a:r>
              <a:rPr lang="en-US" sz="2200" dirty="0" smtClean="0">
                <a:latin typeface="Calibri"/>
                <a:cs typeface="Calibri"/>
              </a:rPr>
              <a:t>, which increases </a:t>
            </a:r>
            <a:r>
              <a:rPr lang="en-US" sz="2200" dirty="0">
                <a:latin typeface="Calibri"/>
                <a:cs typeface="Calibri"/>
              </a:rPr>
              <a:t>over time</a:t>
            </a:r>
          </a:p>
        </p:txBody>
      </p:sp>
      <p:sp>
        <p:nvSpPr>
          <p:cNvPr id="2" name="Content Placeholder 1"/>
          <p:cNvSpPr>
            <a:spLocks noGrp="1"/>
          </p:cNvSpPr>
          <p:nvPr>
            <p:ph sz="quarter" idx="2"/>
          </p:nvPr>
        </p:nvSpPr>
        <p:spPr/>
        <p:txBody>
          <a:bodyPr>
            <a:noAutofit/>
          </a:bodyPr>
          <a:lstStyle/>
          <a:p>
            <a:r>
              <a:rPr lang="en-AU" sz="2200" dirty="0">
                <a:latin typeface="Calibri"/>
                <a:ea typeface="ＭＳ Ｐゴシック" charset="-128"/>
                <a:cs typeface="Calibri"/>
              </a:rPr>
              <a:t>Provides different and broader </a:t>
            </a:r>
            <a:r>
              <a:rPr lang="en-AU" sz="2200" dirty="0" smtClean="0">
                <a:latin typeface="Calibri"/>
                <a:ea typeface="ＭＳ Ｐゴシック" charset="-128"/>
                <a:cs typeface="Calibri"/>
              </a:rPr>
              <a:t>perspectives; </a:t>
            </a:r>
            <a:r>
              <a:rPr lang="en-US" sz="2200" dirty="0" smtClean="0">
                <a:latin typeface="Calibri"/>
                <a:cs typeface="Calibri"/>
              </a:rPr>
              <a:t>can </a:t>
            </a:r>
            <a:r>
              <a:rPr lang="en-US" sz="2200" dirty="0">
                <a:latin typeface="Calibri"/>
                <a:cs typeface="Calibri"/>
              </a:rPr>
              <a:t>play the </a:t>
            </a:r>
            <a:r>
              <a:rPr lang="en-US" sz="2200" dirty="0" smtClean="0">
                <a:latin typeface="Calibri"/>
                <a:cs typeface="Calibri"/>
              </a:rPr>
              <a:t>role of </a:t>
            </a:r>
            <a:r>
              <a:rPr lang="en-US" sz="2200" dirty="0">
                <a:latin typeface="Calibri"/>
                <a:cs typeface="Calibri"/>
              </a:rPr>
              <a:t>“devil’s </a:t>
            </a:r>
            <a:r>
              <a:rPr lang="en-US" sz="2200" dirty="0" smtClean="0">
                <a:latin typeface="Calibri"/>
                <a:cs typeface="Calibri"/>
              </a:rPr>
              <a:t>advocate”</a:t>
            </a:r>
            <a:endParaRPr lang="en-AU" sz="2200" dirty="0">
              <a:latin typeface="Calibri"/>
              <a:ea typeface="ＭＳ Ｐゴシック" charset="-128"/>
              <a:cs typeface="Calibri"/>
            </a:endParaRPr>
          </a:p>
          <a:p>
            <a:r>
              <a:rPr lang="en-US" sz="2200" dirty="0">
                <a:latin typeface="Calibri"/>
                <a:cs typeface="Calibri"/>
              </a:rPr>
              <a:t>Allows the direction of the relationship to be defined by the mentee</a:t>
            </a:r>
          </a:p>
          <a:p>
            <a:r>
              <a:rPr lang="en-AU" sz="2200" dirty="0">
                <a:latin typeface="Calibri"/>
                <a:ea typeface="ＭＳ Ｐゴシック" charset="-128"/>
                <a:cs typeface="Calibri"/>
              </a:rPr>
              <a:t>Helps problem-</a:t>
            </a:r>
            <a:r>
              <a:rPr lang="en-AU" sz="2200" dirty="0" smtClean="0">
                <a:latin typeface="Calibri"/>
                <a:ea typeface="ＭＳ Ｐゴシック" charset="-128"/>
                <a:cs typeface="Calibri"/>
              </a:rPr>
              <a:t>solve </a:t>
            </a:r>
            <a:r>
              <a:rPr lang="en-AU" sz="2200" dirty="0">
                <a:latin typeface="Calibri"/>
                <a:ea typeface="ＭＳ Ｐゴシック" charset="-128"/>
                <a:cs typeface="Calibri"/>
              </a:rPr>
              <a:t>by identifying the real issues and stumbling blocks that hinder </a:t>
            </a:r>
            <a:r>
              <a:rPr lang="en-AU" sz="2200" dirty="0" smtClean="0">
                <a:latin typeface="Calibri"/>
                <a:ea typeface="ＭＳ Ｐゴシック" charset="-128"/>
                <a:cs typeface="Calibri"/>
              </a:rPr>
              <a:t>research </a:t>
            </a:r>
            <a:r>
              <a:rPr lang="en-AU" sz="2200" dirty="0">
                <a:latin typeface="Calibri"/>
                <a:ea typeface="ＭＳ Ｐゴシック" charset="-128"/>
                <a:cs typeface="Calibri"/>
              </a:rPr>
              <a:t>progress</a:t>
            </a:r>
          </a:p>
          <a:p>
            <a:r>
              <a:rPr lang="en-AU" sz="2200" dirty="0" smtClean="0">
                <a:latin typeface="Calibri"/>
                <a:ea typeface="ＭＳ Ｐゴシック" charset="-128"/>
                <a:cs typeface="Calibri"/>
              </a:rPr>
              <a:t>Provides constructive feedback</a:t>
            </a:r>
            <a:endParaRPr lang="en-AU" sz="2200" dirty="0">
              <a:latin typeface="Calibri"/>
              <a:ea typeface="ＭＳ Ｐゴシック" charset="-128"/>
              <a:cs typeface="Calibri"/>
            </a:endParaRPr>
          </a:p>
        </p:txBody>
      </p:sp>
    </p:spTree>
    <p:extLst>
      <p:ext uri="{BB962C8B-B14F-4D97-AF65-F5344CB8AC3E}">
        <p14:creationId xmlns:p14="http://schemas.microsoft.com/office/powerpoint/2010/main" val="146468104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382000" cy="990600"/>
          </a:xfrm>
        </p:spPr>
        <p:txBody>
          <a:bodyPr>
            <a:normAutofit fontScale="90000"/>
          </a:bodyPr>
          <a:lstStyle/>
          <a:p>
            <a:pPr algn="ctr"/>
            <a:r>
              <a:rPr lang="en-US" sz="4000" dirty="0" smtClean="0">
                <a:solidFill>
                  <a:srgbClr val="242852"/>
                </a:solidFill>
                <a:latin typeface="Calibri"/>
                <a:cs typeface="Calibri"/>
              </a:rPr>
              <a:t>What are attributes of a successful mentee?</a:t>
            </a:r>
            <a:endParaRPr lang="en-US" sz="4000" dirty="0">
              <a:solidFill>
                <a:srgbClr val="242852"/>
              </a:solidFill>
              <a:latin typeface="Calibri"/>
              <a:cs typeface="Calibri"/>
            </a:endParaRPr>
          </a:p>
        </p:txBody>
      </p:sp>
      <p:sp>
        <p:nvSpPr>
          <p:cNvPr id="3" name="Content Placeholder 2"/>
          <p:cNvSpPr>
            <a:spLocks noGrp="1"/>
          </p:cNvSpPr>
          <p:nvPr>
            <p:ph sz="quarter" idx="1"/>
          </p:nvPr>
        </p:nvSpPr>
        <p:spPr/>
        <p:txBody>
          <a:bodyPr/>
          <a:lstStyle/>
          <a:p>
            <a:pPr marL="0" indent="0">
              <a:buNone/>
            </a:pPr>
            <a:endParaRPr lang="en-US" dirty="0">
              <a:latin typeface="Calibri"/>
              <a:cs typeface="Calibri"/>
            </a:endParaRPr>
          </a:p>
        </p:txBody>
      </p:sp>
    </p:spTree>
    <p:extLst>
      <p:ext uri="{BB962C8B-B14F-4D97-AF65-F5344CB8AC3E}">
        <p14:creationId xmlns:p14="http://schemas.microsoft.com/office/powerpoint/2010/main" val="25609059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Rot="1" noChangeArrowheads="1"/>
          </p:cNvSpPr>
          <p:nvPr>
            <p:ph type="title"/>
          </p:nvPr>
        </p:nvSpPr>
        <p:spPr>
          <a:xfrm>
            <a:off x="152400" y="228600"/>
            <a:ext cx="8839200" cy="990600"/>
          </a:xfrm>
        </p:spPr>
        <p:txBody>
          <a:bodyPr>
            <a:normAutofit fontScale="90000"/>
          </a:bodyPr>
          <a:lstStyle/>
          <a:p>
            <a:pPr algn="ctr"/>
            <a:r>
              <a:rPr lang="en-US" sz="4000" dirty="0">
                <a:solidFill>
                  <a:srgbClr val="242852"/>
                </a:solidFill>
                <a:latin typeface="Calibri"/>
                <a:cs typeface="Calibri"/>
              </a:rPr>
              <a:t>What are attributes of a successful mentee?</a:t>
            </a:r>
            <a:endParaRPr lang="en-US" sz="4000" dirty="0" smtClean="0">
              <a:solidFill>
                <a:srgbClr val="242852"/>
              </a:solidFill>
              <a:latin typeface="Calibri"/>
              <a:ea typeface="ＭＳ Ｐゴシック" charset="-128"/>
              <a:cs typeface="Calibri"/>
            </a:endParaRPr>
          </a:p>
        </p:txBody>
      </p:sp>
      <p:sp>
        <p:nvSpPr>
          <p:cNvPr id="182275" name="Rectangle 3"/>
          <p:cNvSpPr>
            <a:spLocks noGrp="1" noChangeArrowheads="1"/>
          </p:cNvSpPr>
          <p:nvPr>
            <p:ph sz="quarter" idx="1"/>
          </p:nvPr>
        </p:nvSpPr>
        <p:spPr>
          <a:xfrm>
            <a:off x="609600" y="1524000"/>
            <a:ext cx="8229600" cy="5181600"/>
          </a:xfrm>
        </p:spPr>
        <p:txBody>
          <a:bodyPr>
            <a:noAutofit/>
          </a:bodyPr>
          <a:lstStyle/>
          <a:p>
            <a:pPr lvl="0">
              <a:spcBef>
                <a:spcPts val="0"/>
              </a:spcBef>
              <a:spcAft>
                <a:spcPts val="600"/>
              </a:spcAft>
            </a:pPr>
            <a:r>
              <a:rPr lang="en-US" sz="2200" dirty="0" smtClean="0">
                <a:latin typeface="Calibri"/>
                <a:cs typeface="Calibri"/>
              </a:rPr>
              <a:t>Passionate about area of interest</a:t>
            </a:r>
          </a:p>
          <a:p>
            <a:pPr lvl="0">
              <a:spcBef>
                <a:spcPts val="0"/>
              </a:spcBef>
              <a:spcAft>
                <a:spcPts val="600"/>
              </a:spcAft>
            </a:pPr>
            <a:r>
              <a:rPr lang="en-US" sz="2200" dirty="0">
                <a:latin typeface="Calibri"/>
                <a:cs typeface="Calibri"/>
              </a:rPr>
              <a:t>G</a:t>
            </a:r>
            <a:r>
              <a:rPr lang="en-US" sz="2200" dirty="0" smtClean="0">
                <a:latin typeface="Calibri"/>
                <a:cs typeface="Calibri"/>
              </a:rPr>
              <a:t>oal-oriented</a:t>
            </a:r>
            <a:endParaRPr lang="en-US" sz="2200" dirty="0">
              <a:latin typeface="Calibri"/>
              <a:cs typeface="Calibri"/>
            </a:endParaRPr>
          </a:p>
          <a:p>
            <a:pPr lvl="0">
              <a:spcBef>
                <a:spcPts val="0"/>
              </a:spcBef>
              <a:spcAft>
                <a:spcPts val="600"/>
              </a:spcAft>
            </a:pPr>
            <a:r>
              <a:rPr lang="en-US" sz="2200" dirty="0">
                <a:latin typeface="Calibri"/>
                <a:cs typeface="Calibri"/>
              </a:rPr>
              <a:t>O</a:t>
            </a:r>
            <a:r>
              <a:rPr lang="en-US" sz="2200" dirty="0" smtClean="0">
                <a:latin typeface="Calibri"/>
                <a:cs typeface="Calibri"/>
              </a:rPr>
              <a:t>rganized</a:t>
            </a:r>
          </a:p>
          <a:p>
            <a:pPr lvl="0">
              <a:spcBef>
                <a:spcPts val="0"/>
              </a:spcBef>
              <a:spcAft>
                <a:spcPts val="600"/>
              </a:spcAft>
            </a:pPr>
            <a:r>
              <a:rPr lang="en-US" sz="2200" dirty="0" smtClean="0">
                <a:latin typeface="Calibri"/>
                <a:cs typeface="Calibri"/>
              </a:rPr>
              <a:t>Seeks </a:t>
            </a:r>
            <a:r>
              <a:rPr lang="en-US" sz="2200" dirty="0">
                <a:latin typeface="Calibri"/>
                <a:cs typeface="Calibri"/>
              </a:rPr>
              <a:t>to initiate new ideas</a:t>
            </a:r>
          </a:p>
          <a:p>
            <a:pPr>
              <a:spcBef>
                <a:spcPts val="0"/>
              </a:spcBef>
              <a:spcAft>
                <a:spcPts val="600"/>
              </a:spcAft>
            </a:pPr>
            <a:r>
              <a:rPr lang="en-US" sz="2200" dirty="0">
                <a:latin typeface="Calibri"/>
                <a:cs typeface="Calibri"/>
              </a:rPr>
              <a:t>Accepts new </a:t>
            </a:r>
            <a:r>
              <a:rPr lang="en-US" sz="2200" dirty="0" smtClean="0">
                <a:latin typeface="Calibri"/>
                <a:cs typeface="Calibri"/>
              </a:rPr>
              <a:t>challenges, willing to go beyond one’s comfort zone</a:t>
            </a:r>
          </a:p>
          <a:p>
            <a:pPr lvl="0">
              <a:spcBef>
                <a:spcPts val="0"/>
              </a:spcBef>
              <a:spcAft>
                <a:spcPts val="600"/>
              </a:spcAft>
            </a:pPr>
            <a:r>
              <a:rPr lang="en-US" sz="2200" dirty="0" smtClean="0">
                <a:latin typeface="Calibri"/>
                <a:cs typeface="Calibri"/>
              </a:rPr>
              <a:t>Provides mentor status updates on </a:t>
            </a:r>
            <a:r>
              <a:rPr lang="en-US" sz="2200" dirty="0">
                <a:latin typeface="Calibri"/>
                <a:cs typeface="Calibri"/>
              </a:rPr>
              <a:t>activities and </a:t>
            </a:r>
            <a:r>
              <a:rPr lang="en-US" sz="2200" dirty="0" smtClean="0">
                <a:latin typeface="Calibri"/>
                <a:cs typeface="Calibri"/>
              </a:rPr>
              <a:t>projects</a:t>
            </a:r>
          </a:p>
          <a:p>
            <a:pPr lvl="0">
              <a:spcBef>
                <a:spcPts val="0"/>
              </a:spcBef>
              <a:spcAft>
                <a:spcPts val="600"/>
              </a:spcAft>
            </a:pPr>
            <a:r>
              <a:rPr lang="en-US" sz="2200" dirty="0">
                <a:latin typeface="Calibri"/>
                <a:cs typeface="Calibri"/>
              </a:rPr>
              <a:t>Knows personal limits and when to ask for </a:t>
            </a:r>
            <a:r>
              <a:rPr lang="en-US" sz="2200" dirty="0" smtClean="0">
                <a:latin typeface="Calibri"/>
                <a:cs typeface="Calibri"/>
              </a:rPr>
              <a:t>help</a:t>
            </a:r>
          </a:p>
          <a:p>
            <a:pPr>
              <a:spcBef>
                <a:spcPts val="0"/>
              </a:spcBef>
              <a:spcAft>
                <a:spcPts val="600"/>
              </a:spcAft>
            </a:pPr>
            <a:r>
              <a:rPr lang="en-US" sz="2200" dirty="0" smtClean="0">
                <a:latin typeface="Calibri"/>
                <a:cs typeface="Calibri"/>
              </a:rPr>
              <a:t>Communicates </a:t>
            </a:r>
            <a:r>
              <a:rPr lang="en-US" sz="2200" dirty="0">
                <a:latin typeface="Calibri"/>
                <a:cs typeface="Calibri"/>
              </a:rPr>
              <a:t>concerns with mentor </a:t>
            </a:r>
            <a:endParaRPr lang="en-US" sz="2200" dirty="0" smtClean="0">
              <a:latin typeface="Calibri"/>
              <a:cs typeface="Calibri"/>
            </a:endParaRPr>
          </a:p>
          <a:p>
            <a:pPr lvl="0">
              <a:spcBef>
                <a:spcPts val="0"/>
              </a:spcBef>
              <a:spcAft>
                <a:spcPts val="600"/>
              </a:spcAft>
            </a:pPr>
            <a:r>
              <a:rPr lang="en-US" sz="2200" dirty="0" smtClean="0">
                <a:latin typeface="Calibri"/>
                <a:cs typeface="Calibri"/>
              </a:rPr>
              <a:t>Seeks </a:t>
            </a:r>
            <a:r>
              <a:rPr lang="en-US" sz="2200" dirty="0">
                <a:latin typeface="Calibri"/>
                <a:cs typeface="Calibri"/>
              </a:rPr>
              <a:t>feedback and takes responsibility to give feedback to </a:t>
            </a:r>
            <a:r>
              <a:rPr lang="en-US" sz="2200" dirty="0" smtClean="0">
                <a:latin typeface="Calibri"/>
                <a:cs typeface="Calibri"/>
              </a:rPr>
              <a:t>mentor</a:t>
            </a:r>
          </a:p>
          <a:p>
            <a:pPr>
              <a:spcBef>
                <a:spcPts val="0"/>
              </a:spcBef>
              <a:spcAft>
                <a:spcPts val="600"/>
              </a:spcAft>
            </a:pPr>
            <a:r>
              <a:rPr lang="en-US" sz="2200" dirty="0">
                <a:latin typeface="Calibri"/>
                <a:cs typeface="Calibri"/>
              </a:rPr>
              <a:t>Respectful of mentor’s time and </a:t>
            </a:r>
            <a:r>
              <a:rPr lang="en-US" sz="2200" dirty="0" smtClean="0">
                <a:latin typeface="Calibri"/>
                <a:cs typeface="Calibri"/>
              </a:rPr>
              <a:t>availability</a:t>
            </a:r>
            <a:endParaRPr lang="en-US" sz="2200" dirty="0">
              <a:latin typeface="Calibri"/>
              <a:cs typeface="Calibri"/>
            </a:endParaRPr>
          </a:p>
          <a:p>
            <a:pPr lvl="0">
              <a:spcBef>
                <a:spcPts val="0"/>
              </a:spcBef>
              <a:spcAft>
                <a:spcPts val="600"/>
              </a:spcAft>
            </a:pPr>
            <a:r>
              <a:rPr lang="en-US" sz="2200" dirty="0" smtClean="0">
                <a:latin typeface="Calibri"/>
                <a:cs typeface="Calibri"/>
              </a:rPr>
              <a:t>Reassesses </a:t>
            </a:r>
            <a:r>
              <a:rPr lang="en-US" sz="2200" dirty="0">
                <a:latin typeface="Calibri"/>
                <a:cs typeface="Calibri"/>
              </a:rPr>
              <a:t>goals over </a:t>
            </a:r>
            <a:r>
              <a:rPr lang="en-US" sz="2200" dirty="0" smtClean="0">
                <a:latin typeface="Calibri"/>
                <a:cs typeface="Calibri"/>
              </a:rPr>
              <a:t>time </a:t>
            </a:r>
            <a:endParaRPr lang="en-US" sz="2200" dirty="0">
              <a:latin typeface="Calibri"/>
              <a:cs typeface="Calibri"/>
            </a:endParaRPr>
          </a:p>
        </p:txBody>
      </p:sp>
    </p:spTree>
    <p:extLst>
      <p:ext uri="{BB962C8B-B14F-4D97-AF65-F5344CB8AC3E}">
        <p14:creationId xmlns:p14="http://schemas.microsoft.com/office/powerpoint/2010/main" val="273718427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latin typeface="Calibri"/>
                <a:cs typeface="Calibri"/>
              </a:rPr>
              <a:t>The mentee-mentor relationship</a:t>
            </a:r>
            <a:endParaRPr lang="en-US" sz="4000" dirty="0">
              <a:latin typeface="Calibri"/>
              <a:cs typeface="Calibri"/>
            </a:endParaRPr>
          </a:p>
        </p:txBody>
      </p:sp>
      <p:sp>
        <p:nvSpPr>
          <p:cNvPr id="3" name="Content Placeholder 2"/>
          <p:cNvSpPr>
            <a:spLocks noGrp="1"/>
          </p:cNvSpPr>
          <p:nvPr>
            <p:ph sz="quarter" idx="1"/>
          </p:nvPr>
        </p:nvSpPr>
        <p:spPr/>
        <p:txBody>
          <a:bodyPr/>
          <a:lstStyle/>
          <a:p>
            <a:r>
              <a:rPr lang="en-US" dirty="0" smtClean="0">
                <a:latin typeface="Calibri"/>
                <a:cs typeface="Calibri"/>
              </a:rPr>
              <a:t>Mentee + Mentor = Mentoring relationship</a:t>
            </a:r>
            <a:endParaRPr lang="en-US" dirty="0">
              <a:latin typeface="Calibri"/>
              <a:cs typeface="Calibri"/>
            </a:endParaRPr>
          </a:p>
        </p:txBody>
      </p:sp>
      <p:pic>
        <p:nvPicPr>
          <p:cNvPr id="3074" name="Picture 2" descr="Tips for a Good Mentor-Mentee Rel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2590800"/>
            <a:ext cx="4171950" cy="27813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481233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noAutofit/>
          </a:bodyPr>
          <a:lstStyle/>
          <a:p>
            <a:pPr algn="ctr"/>
            <a:r>
              <a:rPr lang="en-US" sz="3200" dirty="0">
                <a:latin typeface="Calibri"/>
                <a:cs typeface="Calibri"/>
              </a:rPr>
              <a:t>M</a:t>
            </a:r>
            <a:r>
              <a:rPr lang="en-US" sz="3200" dirty="0" smtClean="0">
                <a:latin typeface="Calibri"/>
                <a:cs typeface="Calibri"/>
              </a:rPr>
              <a:t>entoring relationships differ from other </a:t>
            </a:r>
            <a:br>
              <a:rPr lang="en-US" sz="3200" dirty="0" smtClean="0">
                <a:latin typeface="Calibri"/>
                <a:cs typeface="Calibri"/>
              </a:rPr>
            </a:br>
            <a:r>
              <a:rPr lang="en-US" sz="3200" dirty="0" smtClean="0">
                <a:latin typeface="Calibri"/>
                <a:cs typeface="Calibri"/>
              </a:rPr>
              <a:t>academic relationships</a:t>
            </a:r>
            <a:endParaRPr lang="en-US" sz="3200" dirty="0">
              <a:latin typeface="Calibri"/>
              <a:cs typeface="Calibri"/>
            </a:endParaRPr>
          </a:p>
        </p:txBody>
      </p:sp>
      <p:sp>
        <p:nvSpPr>
          <p:cNvPr id="3" name="Content Placeholder 2"/>
          <p:cNvSpPr>
            <a:spLocks noGrp="1"/>
          </p:cNvSpPr>
          <p:nvPr>
            <p:ph sz="quarter" idx="1"/>
          </p:nvPr>
        </p:nvSpPr>
        <p:spPr/>
        <p:txBody>
          <a:bodyPr>
            <a:normAutofit fontScale="92500" lnSpcReduction="20000"/>
          </a:bodyPr>
          <a:lstStyle/>
          <a:p>
            <a:pPr marL="0" indent="0">
              <a:buSzPct val="100000"/>
              <a:buNone/>
            </a:pPr>
            <a:r>
              <a:rPr lang="en-US" sz="2800" dirty="0" smtClean="0">
                <a:solidFill>
                  <a:srgbClr val="CC0000"/>
                </a:solidFill>
                <a:latin typeface="Calibri"/>
                <a:cs typeface="Calibri"/>
              </a:rPr>
              <a:t>Long-term: </a:t>
            </a:r>
          </a:p>
          <a:p>
            <a:pPr lvl="1">
              <a:buFont typeface="Arial"/>
              <a:buChar char="•"/>
            </a:pPr>
            <a:r>
              <a:rPr lang="en-US" sz="2400" dirty="0" smtClean="0">
                <a:latin typeface="Calibri"/>
                <a:cs typeface="Calibri"/>
              </a:rPr>
              <a:t>Promote professional development over time</a:t>
            </a:r>
          </a:p>
          <a:p>
            <a:pPr marL="0" indent="0">
              <a:buSzPct val="100000"/>
              <a:buNone/>
            </a:pPr>
            <a:r>
              <a:rPr lang="en-US" sz="2800" dirty="0" smtClean="0">
                <a:solidFill>
                  <a:srgbClr val="CC0000"/>
                </a:solidFill>
                <a:latin typeface="Calibri"/>
                <a:cs typeface="Calibri"/>
              </a:rPr>
              <a:t>Dynamic: </a:t>
            </a:r>
          </a:p>
          <a:p>
            <a:pPr lvl="1">
              <a:buFont typeface="Arial"/>
              <a:buChar char="•"/>
            </a:pPr>
            <a:r>
              <a:rPr lang="en-US" sz="2400" dirty="0" smtClean="0">
                <a:latin typeface="Calibri"/>
                <a:cs typeface="Calibri"/>
              </a:rPr>
              <a:t>Change as mentee advances</a:t>
            </a:r>
          </a:p>
          <a:p>
            <a:pPr marL="0" indent="0">
              <a:buNone/>
            </a:pPr>
            <a:r>
              <a:rPr lang="en-US" sz="2800" dirty="0" smtClean="0">
                <a:solidFill>
                  <a:srgbClr val="CC0000"/>
                </a:solidFill>
                <a:latin typeface="Calibri"/>
                <a:cs typeface="Calibri"/>
              </a:rPr>
              <a:t>Reciprocal: </a:t>
            </a:r>
          </a:p>
          <a:p>
            <a:pPr lvl="1">
              <a:buFont typeface="Arial"/>
              <a:buChar char="•"/>
            </a:pPr>
            <a:r>
              <a:rPr lang="en-US" sz="2400" dirty="0" smtClean="0">
                <a:latin typeface="Calibri"/>
                <a:cs typeface="Calibri"/>
              </a:rPr>
              <a:t>Benefit both mentor and mentee</a:t>
            </a:r>
          </a:p>
          <a:p>
            <a:pPr marL="0" indent="0">
              <a:buNone/>
            </a:pPr>
            <a:r>
              <a:rPr lang="en-US" sz="2800" dirty="0" smtClean="0">
                <a:solidFill>
                  <a:srgbClr val="CC0000"/>
                </a:solidFill>
                <a:latin typeface="Calibri"/>
                <a:cs typeface="Calibri"/>
              </a:rPr>
              <a:t>Active: </a:t>
            </a:r>
          </a:p>
          <a:p>
            <a:pPr lvl="1">
              <a:buFont typeface="Arial"/>
              <a:buChar char="•"/>
            </a:pPr>
            <a:r>
              <a:rPr lang="en-US" sz="2400" dirty="0" smtClean="0">
                <a:latin typeface="Calibri"/>
                <a:cs typeface="Calibri"/>
              </a:rPr>
              <a:t>Shaped by mentee as well (mentee is not passive vessel)</a:t>
            </a:r>
          </a:p>
          <a:p>
            <a:pPr marL="0" indent="0">
              <a:buNone/>
            </a:pPr>
            <a:r>
              <a:rPr lang="en-US" sz="2800" dirty="0" smtClean="0">
                <a:solidFill>
                  <a:srgbClr val="CC0000"/>
                </a:solidFill>
                <a:latin typeface="Calibri"/>
                <a:cs typeface="Calibri"/>
              </a:rPr>
              <a:t>Voluntary:  </a:t>
            </a:r>
          </a:p>
          <a:p>
            <a:pPr lvl="1">
              <a:buFont typeface="Arial"/>
              <a:buChar char="•"/>
            </a:pPr>
            <a:r>
              <a:rPr lang="en-US" sz="2400" dirty="0" smtClean="0">
                <a:latin typeface="Calibri"/>
                <a:cs typeface="Calibri"/>
              </a:rPr>
              <a:t>True mentoring relationship cannot be forced</a:t>
            </a:r>
            <a:endParaRPr lang="en-US" sz="2400" dirty="0">
              <a:latin typeface="Calibri"/>
              <a:cs typeface="Calibri"/>
            </a:endParaRPr>
          </a:p>
          <a:p>
            <a:pPr lvl="1">
              <a:buFont typeface="Arial"/>
              <a:buChar char="•"/>
            </a:pPr>
            <a:r>
              <a:rPr lang="en-US" sz="2400" dirty="0">
                <a:latin typeface="Calibri"/>
                <a:cs typeface="Calibri"/>
              </a:rPr>
              <a:t>E</a:t>
            </a:r>
            <a:r>
              <a:rPr lang="en-US" sz="2400" dirty="0" smtClean="0">
                <a:latin typeface="Calibri"/>
                <a:cs typeface="Calibri"/>
              </a:rPr>
              <a:t>lement of altruism</a:t>
            </a:r>
          </a:p>
          <a:p>
            <a:pPr>
              <a:buNone/>
            </a:pPr>
            <a:endParaRPr lang="en-US" dirty="0" smtClean="0"/>
          </a:p>
          <a:p>
            <a:endParaRPr lang="en-US" dirty="0" smtClean="0"/>
          </a:p>
          <a:p>
            <a:endParaRPr lang="en-US" dirty="0"/>
          </a:p>
        </p:txBody>
      </p:sp>
      <p:sp>
        <p:nvSpPr>
          <p:cNvPr id="4" name="Rectangle 3"/>
          <p:cNvSpPr/>
          <p:nvPr/>
        </p:nvSpPr>
        <p:spPr>
          <a:xfrm>
            <a:off x="304800" y="6324600"/>
            <a:ext cx="3199614" cy="338554"/>
          </a:xfrm>
          <a:prstGeom prst="rect">
            <a:avLst/>
          </a:prstGeom>
        </p:spPr>
        <p:txBody>
          <a:bodyPr wrap="none">
            <a:spAutoFit/>
          </a:bodyPr>
          <a:lstStyle/>
          <a:p>
            <a:r>
              <a:rPr lang="en-US" sz="1600" dirty="0" err="1" smtClean="0">
                <a:solidFill>
                  <a:schemeClr val="tx2">
                    <a:lumMod val="50000"/>
                  </a:schemeClr>
                </a:solidFill>
                <a:latin typeface="Calibri"/>
                <a:ea typeface="ヒラギノ角ゴ Pro W3" charset="0"/>
                <a:cs typeface="Calibri"/>
              </a:rPr>
              <a:t>Zerzan</a:t>
            </a:r>
            <a:r>
              <a:rPr lang="en-US" sz="1600" dirty="0" smtClean="0">
                <a:solidFill>
                  <a:schemeClr val="tx2">
                    <a:lumMod val="50000"/>
                  </a:schemeClr>
                </a:solidFill>
                <a:latin typeface="Calibri"/>
                <a:ea typeface="ヒラギノ角ゴ Pro W3" charset="0"/>
                <a:cs typeface="Calibri"/>
              </a:rPr>
              <a:t> JT. </a:t>
            </a:r>
            <a:r>
              <a:rPr lang="en-US" sz="1600" i="1" dirty="0" smtClean="0">
                <a:solidFill>
                  <a:schemeClr val="tx2">
                    <a:lumMod val="50000"/>
                  </a:schemeClr>
                </a:solidFill>
                <a:latin typeface="Calibri"/>
                <a:ea typeface="ヒラギノ角ゴ Pro W3" charset="0"/>
                <a:cs typeface="Calibri"/>
              </a:rPr>
              <a:t>Academic Medicine </a:t>
            </a:r>
            <a:r>
              <a:rPr lang="en-US" sz="1600" dirty="0" smtClean="0">
                <a:solidFill>
                  <a:schemeClr val="tx2">
                    <a:lumMod val="50000"/>
                  </a:schemeClr>
                </a:solidFill>
                <a:latin typeface="Calibri"/>
                <a:ea typeface="ヒラギノ角ゴ Pro W3" charset="0"/>
                <a:cs typeface="Calibri"/>
              </a:rPr>
              <a:t>2009.</a:t>
            </a:r>
            <a:endParaRPr lang="en-US" sz="1600" dirty="0">
              <a:solidFill>
                <a:schemeClr val="tx2">
                  <a:lumMod val="50000"/>
                </a:schemeClr>
              </a:solidFill>
              <a:latin typeface="Calibri"/>
              <a:cs typeface="Calibri"/>
            </a:endParaRPr>
          </a:p>
        </p:txBody>
      </p:sp>
      <p:pic>
        <p:nvPicPr>
          <p:cNvPr id="1027" name="Picture 3" descr="http://todaysfreshmanna.files.wordpress.com/2012/12/mentor.jpg?w=400&amp;h=400">
            <a:hlinkClick r:id="rId2"/>
          </p:cNvPr>
          <p:cNvPicPr>
            <a:picLocks noChangeAspect="1" noChangeArrowheads="1"/>
          </p:cNvPicPr>
          <p:nvPr/>
        </p:nvPicPr>
        <p:blipFill>
          <a:blip r:embed="rId3" cstate="print"/>
          <a:srcRect/>
          <a:stretch>
            <a:fillRect/>
          </a:stretch>
        </p:blipFill>
        <p:spPr bwMode="auto">
          <a:xfrm>
            <a:off x="7696200" y="5410200"/>
            <a:ext cx="1447800" cy="1447800"/>
          </a:xfrm>
          <a:prstGeom prst="rect">
            <a:avLst/>
          </a:prstGeom>
          <a:noFill/>
        </p:spPr>
      </p:pic>
    </p:spTree>
    <p:extLst>
      <p:ext uri="{BB962C8B-B14F-4D97-AF65-F5344CB8AC3E}">
        <p14:creationId xmlns:p14="http://schemas.microsoft.com/office/powerpoint/2010/main" val="91278114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smtClean="0">
                <a:latin typeface="Calibri"/>
                <a:cs typeface="Calibri"/>
              </a:rPr>
              <a:t>What works and what does not?</a:t>
            </a:r>
            <a:endParaRPr lang="en-US" sz="4000" dirty="0">
              <a:latin typeface="Calibri"/>
              <a:cs typeface="Calibri"/>
            </a:endParaRPr>
          </a:p>
        </p:txBody>
      </p:sp>
      <p:pic>
        <p:nvPicPr>
          <p:cNvPr id="25602" name="Picture 2"/>
          <p:cNvPicPr>
            <a:picLocks noChangeAspect="1" noChangeArrowheads="1"/>
          </p:cNvPicPr>
          <p:nvPr/>
        </p:nvPicPr>
        <p:blipFill>
          <a:blip r:embed="rId2" cstate="print"/>
          <a:srcRect/>
          <a:stretch>
            <a:fillRect/>
          </a:stretch>
        </p:blipFill>
        <p:spPr bwMode="auto">
          <a:xfrm>
            <a:off x="381000" y="1752600"/>
            <a:ext cx="8435706" cy="2643188"/>
          </a:xfrm>
          <a:prstGeom prst="rect">
            <a:avLst/>
          </a:prstGeom>
          <a:noFill/>
          <a:ln w="9525">
            <a:noFill/>
            <a:miter lim="800000"/>
            <a:headEnd/>
            <a:tailEnd/>
          </a:ln>
        </p:spPr>
      </p:pic>
      <p:pic>
        <p:nvPicPr>
          <p:cNvPr id="25604" name="Picture 4" descr="http://ukhcforums.uky.edu/forums/resized-image.ashx/__size/550x0/__key/CommunityServer.Blogs.Components.WeblogFiles/ukhc_5F00_external_5F00_affairs/coveracademicmedicine-resized.JPG">
            <a:hlinkClick r:id="rId3"/>
          </p:cNvPr>
          <p:cNvPicPr>
            <a:picLocks noChangeAspect="1" noChangeArrowheads="1"/>
          </p:cNvPicPr>
          <p:nvPr/>
        </p:nvPicPr>
        <p:blipFill>
          <a:blip r:embed="rId4" cstate="print"/>
          <a:srcRect/>
          <a:stretch>
            <a:fillRect/>
          </a:stretch>
        </p:blipFill>
        <p:spPr bwMode="auto">
          <a:xfrm>
            <a:off x="6629400" y="3429000"/>
            <a:ext cx="2237890" cy="2981325"/>
          </a:xfrm>
          <a:prstGeom prst="rect">
            <a:avLst/>
          </a:prstGeom>
          <a:noFill/>
        </p:spPr>
      </p:pic>
    </p:spTree>
    <p:extLst>
      <p:ext uri="{BB962C8B-B14F-4D97-AF65-F5344CB8AC3E}">
        <p14:creationId xmlns:p14="http://schemas.microsoft.com/office/powerpoint/2010/main" val="310945976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76200" y="228600"/>
            <a:ext cx="8991600" cy="990600"/>
          </a:xfrm>
        </p:spPr>
        <p:txBody>
          <a:bodyPr>
            <a:normAutofit/>
          </a:bodyPr>
          <a:lstStyle/>
          <a:p>
            <a:pPr algn="ctr"/>
            <a:r>
              <a:rPr lang="en-US" sz="3200" dirty="0" smtClean="0">
                <a:latin typeface="Calibri"/>
                <a:cs typeface="Calibri"/>
              </a:rPr>
              <a:t>Characteristics of </a:t>
            </a:r>
            <a:r>
              <a:rPr lang="en-US" sz="3200" i="1" dirty="0">
                <a:latin typeface="Calibri"/>
                <a:cs typeface="Calibri"/>
              </a:rPr>
              <a:t>s</a:t>
            </a:r>
            <a:r>
              <a:rPr lang="en-US" sz="3200" i="1" dirty="0" smtClean="0">
                <a:latin typeface="Calibri"/>
                <a:cs typeface="Calibri"/>
              </a:rPr>
              <a:t>uccessful</a:t>
            </a:r>
            <a:r>
              <a:rPr lang="en-US" sz="3200" dirty="0" smtClean="0">
                <a:latin typeface="Calibri"/>
                <a:cs typeface="Calibri"/>
              </a:rPr>
              <a:t> </a:t>
            </a:r>
            <a:r>
              <a:rPr lang="en-US" sz="3200" dirty="0">
                <a:latin typeface="Calibri"/>
                <a:cs typeface="Calibri"/>
              </a:rPr>
              <a:t>m</a:t>
            </a:r>
            <a:r>
              <a:rPr lang="en-US" sz="3200" dirty="0" smtClean="0">
                <a:latin typeface="Calibri"/>
                <a:cs typeface="Calibri"/>
              </a:rPr>
              <a:t>entoring relationships</a:t>
            </a:r>
            <a:endParaRPr lang="en-US" sz="3200" dirty="0">
              <a:latin typeface="Calibri"/>
              <a:cs typeface="Calibri"/>
            </a:endParaRPr>
          </a:p>
        </p:txBody>
      </p:sp>
      <p:graphicFrame>
        <p:nvGraphicFramePr>
          <p:cNvPr id="12" name="Content Placeholder 11"/>
          <p:cNvGraphicFramePr>
            <a:graphicFrameLocks noGrp="1"/>
          </p:cNvGraphicFramePr>
          <p:nvPr>
            <p:ph sz="quarter" idx="4294967295"/>
            <p:extLst>
              <p:ext uri="{D42A27DB-BD31-4B8C-83A1-F6EECF244321}">
                <p14:modId xmlns:p14="http://schemas.microsoft.com/office/powerpoint/2010/main" val="575828557"/>
              </p:ext>
            </p:extLst>
          </p:nvPr>
        </p:nvGraphicFramePr>
        <p:xfrm>
          <a:off x="242430" y="1219200"/>
          <a:ext cx="8749170" cy="4775238"/>
        </p:xfrm>
        <a:graphic>
          <a:graphicData uri="http://schemas.openxmlformats.org/drawingml/2006/table">
            <a:tbl>
              <a:tblPr firstRow="1" bandRow="1">
                <a:tableStyleId>{72833802-FEF1-4C79-8D5D-14CF1EAF98D9}</a:tableStyleId>
              </a:tblPr>
              <a:tblGrid>
                <a:gridCol w="3124200"/>
                <a:gridCol w="5624970"/>
              </a:tblGrid>
              <a:tr h="0">
                <a:tc>
                  <a:txBody>
                    <a:bodyPr/>
                    <a:lstStyle/>
                    <a:p>
                      <a:pPr algn="ctr"/>
                      <a:r>
                        <a:rPr lang="en-US" sz="2400" dirty="0" smtClean="0">
                          <a:latin typeface="Calibri"/>
                          <a:cs typeface="Calibri"/>
                        </a:rPr>
                        <a:t>Theme</a:t>
                      </a:r>
                      <a:endParaRPr lang="en-US" sz="2400" dirty="0">
                        <a:latin typeface="Calibri"/>
                        <a:cs typeface="Calibri"/>
                      </a:endParaRPr>
                    </a:p>
                  </a:txBody>
                  <a:tcPr marL="197285" marR="197285" marT="98643" marB="98643"/>
                </a:tc>
                <a:tc>
                  <a:txBody>
                    <a:bodyPr/>
                    <a:lstStyle/>
                    <a:p>
                      <a:pPr algn="ctr"/>
                      <a:r>
                        <a:rPr lang="en-US" sz="2400" dirty="0" smtClean="0">
                          <a:latin typeface="Calibri"/>
                          <a:cs typeface="Calibri"/>
                        </a:rPr>
                        <a:t>Responses</a:t>
                      </a:r>
                      <a:endParaRPr lang="en-US" sz="2400" dirty="0">
                        <a:latin typeface="Calibri"/>
                        <a:cs typeface="Calibri"/>
                      </a:endParaRPr>
                    </a:p>
                  </a:txBody>
                  <a:tcPr marL="197285" marR="197285" marT="98643" marB="98643"/>
                </a:tc>
              </a:tr>
              <a:tr h="800100">
                <a:tc>
                  <a:txBody>
                    <a:bodyPr/>
                    <a:lstStyle/>
                    <a:p>
                      <a:r>
                        <a:rPr lang="en-US" sz="2000" b="1" dirty="0" smtClean="0">
                          <a:latin typeface="Calibri"/>
                          <a:cs typeface="Calibri"/>
                        </a:rPr>
                        <a:t>Reciprocity</a:t>
                      </a:r>
                      <a:endParaRPr lang="en-US" sz="2000" b="1" dirty="0">
                        <a:latin typeface="Calibri"/>
                        <a:cs typeface="Calibri"/>
                      </a:endParaRPr>
                    </a:p>
                  </a:txBody>
                  <a:tcPr marL="197285" marR="197285" marT="98643" marB="98643"/>
                </a:tc>
                <a:tc>
                  <a:txBody>
                    <a:bodyPr/>
                    <a:lstStyle/>
                    <a:p>
                      <a:r>
                        <a:rPr lang="en-US" sz="1800" dirty="0" smtClean="0">
                          <a:latin typeface="Calibri"/>
                          <a:cs typeface="Calibri"/>
                        </a:rPr>
                        <a:t>“It’s got to be a 2-way street. It</a:t>
                      </a:r>
                      <a:r>
                        <a:rPr lang="en-US" sz="1800" baseline="0" dirty="0" smtClean="0">
                          <a:latin typeface="Calibri"/>
                          <a:cs typeface="Calibri"/>
                        </a:rPr>
                        <a:t> can’t be just a one-way giving relationship because then it’s going to burn out</a:t>
                      </a:r>
                      <a:r>
                        <a:rPr lang="en-US" sz="1800" dirty="0" smtClean="0">
                          <a:latin typeface="Calibri"/>
                          <a:cs typeface="Calibri"/>
                        </a:rPr>
                        <a:t>”</a:t>
                      </a:r>
                      <a:endParaRPr lang="en-US" sz="1800" baseline="0" dirty="0" smtClean="0">
                        <a:latin typeface="Calibri"/>
                        <a:cs typeface="Calibri"/>
                      </a:endParaRPr>
                    </a:p>
                  </a:txBody>
                  <a:tcPr marL="197285" marR="197285" marT="98643" marB="98643"/>
                </a:tc>
              </a:tr>
              <a:tr h="800100">
                <a:tc>
                  <a:txBody>
                    <a:bodyPr/>
                    <a:lstStyle/>
                    <a:p>
                      <a:r>
                        <a:rPr lang="en-US" sz="2000" b="1" dirty="0" smtClean="0">
                          <a:latin typeface="Calibri"/>
                          <a:cs typeface="Calibri"/>
                        </a:rPr>
                        <a:t>Mutual respect</a:t>
                      </a:r>
                      <a:r>
                        <a:rPr lang="en-US" sz="2000" b="1" baseline="0" dirty="0" smtClean="0">
                          <a:latin typeface="Calibri"/>
                          <a:cs typeface="Calibri"/>
                        </a:rPr>
                        <a:t> for each others’ time, effort, and qualifications</a:t>
                      </a:r>
                      <a:endParaRPr lang="en-US" sz="2000" b="1" dirty="0">
                        <a:latin typeface="Calibri"/>
                        <a:cs typeface="Calibri"/>
                      </a:endParaRPr>
                    </a:p>
                  </a:txBody>
                  <a:tcPr marL="197285" marR="197285" marT="98643" marB="98643"/>
                </a:tc>
                <a:tc>
                  <a:txBody>
                    <a:bodyPr/>
                    <a:lstStyle/>
                    <a:p>
                      <a:r>
                        <a:rPr lang="en-US" sz="1800" dirty="0" smtClean="0">
                          <a:latin typeface="Calibri"/>
                          <a:cs typeface="Calibri"/>
                        </a:rPr>
                        <a:t>“Both individuals have to respect the qualifications of the other and the needs of the other and work together towards</a:t>
                      </a:r>
                      <a:r>
                        <a:rPr lang="en-US" sz="1800" baseline="0" dirty="0" smtClean="0">
                          <a:latin typeface="Calibri"/>
                          <a:cs typeface="Calibri"/>
                        </a:rPr>
                        <a:t> a common goal.”</a:t>
                      </a:r>
                      <a:endParaRPr lang="en-US" sz="1800" dirty="0">
                        <a:latin typeface="Calibri"/>
                        <a:cs typeface="Calibri"/>
                      </a:endParaRPr>
                    </a:p>
                  </a:txBody>
                  <a:tcPr marL="197285" marR="197285" marT="98643" marB="98643"/>
                </a:tc>
              </a:tr>
              <a:tr h="800100">
                <a:tc>
                  <a:txBody>
                    <a:bodyPr/>
                    <a:lstStyle/>
                    <a:p>
                      <a:r>
                        <a:rPr lang="en-US" sz="2000" b="1" dirty="0" smtClean="0">
                          <a:latin typeface="Calibri"/>
                          <a:cs typeface="Calibri"/>
                        </a:rPr>
                        <a:t>Clear expectations</a:t>
                      </a:r>
                    </a:p>
                    <a:p>
                      <a:endParaRPr lang="en-US" sz="2000" b="1" dirty="0" smtClean="0">
                        <a:latin typeface="Calibri"/>
                        <a:cs typeface="Calibri"/>
                      </a:endParaRPr>
                    </a:p>
                    <a:p>
                      <a:r>
                        <a:rPr lang="en-US" sz="2000" b="1" dirty="0" smtClean="0">
                          <a:solidFill>
                            <a:srgbClr val="CC0000"/>
                          </a:solidFill>
                          <a:latin typeface="Calibri"/>
                          <a:cs typeface="Calibri"/>
                        </a:rPr>
                        <a:t>Shared values</a:t>
                      </a:r>
                    </a:p>
                    <a:p>
                      <a:endParaRPr lang="en-US" sz="2000" b="1" dirty="0" smtClean="0">
                        <a:latin typeface="Calibri"/>
                        <a:cs typeface="Calibri"/>
                      </a:endParaRPr>
                    </a:p>
                    <a:p>
                      <a:endParaRPr lang="en-US" sz="2000" b="1" dirty="0" smtClean="0">
                        <a:latin typeface="Calibri"/>
                        <a:cs typeface="Calibri"/>
                      </a:endParaRPr>
                    </a:p>
                    <a:p>
                      <a:r>
                        <a:rPr lang="en-US" sz="2000" b="1" dirty="0" smtClean="0">
                          <a:latin typeface="Calibri"/>
                          <a:cs typeface="Calibri"/>
                        </a:rPr>
                        <a:t>Personal connection</a:t>
                      </a:r>
                    </a:p>
                    <a:p>
                      <a:endParaRPr lang="en-US" sz="1800" dirty="0">
                        <a:latin typeface="Calibri"/>
                        <a:cs typeface="Calibri"/>
                      </a:endParaRPr>
                    </a:p>
                  </a:txBody>
                  <a:tcPr marL="197285" marR="197285" marT="98643" marB="98643"/>
                </a:tc>
                <a:tc>
                  <a:txBody>
                    <a:bodyPr/>
                    <a:lstStyle/>
                    <a:p>
                      <a:r>
                        <a:rPr lang="en-US" sz="1800" dirty="0" smtClean="0">
                          <a:latin typeface="Calibri"/>
                          <a:cs typeface="Calibri"/>
                        </a:rPr>
                        <a:t>“It’s helpful to set up guidelines in the beginning.” </a:t>
                      </a:r>
                    </a:p>
                    <a:p>
                      <a:endParaRPr lang="en-US" sz="1800" dirty="0" smtClean="0">
                        <a:latin typeface="Calibri"/>
                        <a:cs typeface="Calibri"/>
                      </a:endParaRPr>
                    </a:p>
                    <a:p>
                      <a:r>
                        <a:rPr lang="en-US" sz="1800" dirty="0" smtClean="0">
                          <a:latin typeface="Calibri"/>
                          <a:cs typeface="Calibri"/>
                        </a:rPr>
                        <a:t>“Mentorship worked best when mentors</a:t>
                      </a:r>
                      <a:r>
                        <a:rPr lang="en-US" sz="1800" baseline="0" dirty="0" smtClean="0">
                          <a:latin typeface="Calibri"/>
                          <a:cs typeface="Calibri"/>
                        </a:rPr>
                        <a:t> and mentees had similar interests and values.”</a:t>
                      </a:r>
                    </a:p>
                    <a:p>
                      <a:endParaRPr lang="en-US" sz="1800" baseline="0" dirty="0" smtClean="0">
                        <a:latin typeface="Calibri"/>
                        <a:cs typeface="Calibri"/>
                      </a:endParaRPr>
                    </a:p>
                    <a:p>
                      <a:r>
                        <a:rPr lang="en-US" sz="1800" dirty="0" smtClean="0">
                          <a:latin typeface="Calibri"/>
                          <a:cs typeface="Calibri"/>
                        </a:rPr>
                        <a:t>“Important to</a:t>
                      </a:r>
                      <a:r>
                        <a:rPr lang="en-US" sz="1800" baseline="0" dirty="0" smtClean="0">
                          <a:latin typeface="Calibri"/>
                          <a:cs typeface="Calibri"/>
                        </a:rPr>
                        <a:t> have a connection, where you feel the mentor cares about you.”</a:t>
                      </a:r>
                      <a:endParaRPr lang="en-US" sz="1800" dirty="0">
                        <a:latin typeface="Calibri"/>
                        <a:cs typeface="Calibri"/>
                      </a:endParaRPr>
                    </a:p>
                  </a:txBody>
                  <a:tcPr marL="197285" marR="197285" marT="98643" marB="98643"/>
                </a:tc>
              </a:tr>
            </a:tbl>
          </a:graphicData>
        </a:graphic>
      </p:graphicFrame>
      <p:sp>
        <p:nvSpPr>
          <p:cNvPr id="5" name="TextBox 4"/>
          <p:cNvSpPr txBox="1"/>
          <p:nvPr/>
        </p:nvSpPr>
        <p:spPr>
          <a:xfrm>
            <a:off x="4737100" y="6478155"/>
            <a:ext cx="4343400" cy="338554"/>
          </a:xfrm>
          <a:prstGeom prst="rect">
            <a:avLst/>
          </a:prstGeom>
          <a:noFill/>
        </p:spPr>
        <p:txBody>
          <a:bodyPr wrap="square" rtlCol="0">
            <a:spAutoFit/>
          </a:bodyPr>
          <a:lstStyle/>
          <a:p>
            <a:pPr algn="r"/>
            <a:r>
              <a:rPr lang="en-US" sz="1600" dirty="0" smtClean="0">
                <a:solidFill>
                  <a:prstClr val="black"/>
                </a:solidFill>
                <a:latin typeface="Calibri"/>
                <a:cs typeface="Calibri"/>
              </a:rPr>
              <a:t>Straus SE. </a:t>
            </a:r>
            <a:r>
              <a:rPr lang="en-US" sz="1600" i="1" dirty="0" smtClean="0">
                <a:solidFill>
                  <a:prstClr val="black"/>
                </a:solidFill>
                <a:latin typeface="Calibri"/>
                <a:cs typeface="Calibri"/>
              </a:rPr>
              <a:t>Academic Medicine</a:t>
            </a:r>
            <a:r>
              <a:rPr lang="en-US" sz="1600" dirty="0" smtClean="0">
                <a:solidFill>
                  <a:prstClr val="black"/>
                </a:solidFill>
                <a:latin typeface="Calibri"/>
                <a:cs typeface="Calibri"/>
              </a:rPr>
              <a:t> 2013.</a:t>
            </a:r>
            <a:endParaRPr lang="en-US" sz="1600" i="1" dirty="0">
              <a:solidFill>
                <a:prstClr val="black"/>
              </a:solidFill>
              <a:latin typeface="Calibri"/>
              <a:cs typeface="Calibri"/>
            </a:endParaRPr>
          </a:p>
        </p:txBody>
      </p:sp>
    </p:spTree>
    <p:extLst>
      <p:ext uri="{BB962C8B-B14F-4D97-AF65-F5344CB8AC3E}">
        <p14:creationId xmlns:p14="http://schemas.microsoft.com/office/powerpoint/2010/main" val="185106331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76200" y="-34925"/>
            <a:ext cx="9067800" cy="884238"/>
          </a:xfrm>
        </p:spPr>
        <p:txBody>
          <a:bodyPr>
            <a:noAutofit/>
          </a:bodyPr>
          <a:lstStyle/>
          <a:p>
            <a:pPr algn="ctr"/>
            <a:r>
              <a:rPr lang="en-US" sz="3000" dirty="0" smtClean="0">
                <a:latin typeface="Calibri"/>
                <a:cs typeface="Calibri"/>
              </a:rPr>
              <a:t>Characteristics of </a:t>
            </a:r>
            <a:r>
              <a:rPr lang="en-US" sz="3000" i="1" dirty="0" smtClean="0">
                <a:latin typeface="Calibri"/>
                <a:cs typeface="Calibri"/>
              </a:rPr>
              <a:t>unsuccessful </a:t>
            </a:r>
            <a:r>
              <a:rPr lang="en-US" sz="3000" dirty="0" smtClean="0">
                <a:latin typeface="Calibri"/>
                <a:cs typeface="Calibri"/>
              </a:rPr>
              <a:t>mentoring </a:t>
            </a:r>
            <a:r>
              <a:rPr lang="en-US" sz="3000" dirty="0">
                <a:latin typeface="Calibri"/>
                <a:cs typeface="Calibri"/>
              </a:rPr>
              <a:t>r</a:t>
            </a:r>
            <a:r>
              <a:rPr lang="en-US" sz="3000" dirty="0" smtClean="0">
                <a:latin typeface="Calibri"/>
                <a:cs typeface="Calibri"/>
              </a:rPr>
              <a:t>elationships</a:t>
            </a:r>
            <a:endParaRPr lang="en-US" sz="3000" dirty="0">
              <a:latin typeface="Calibri"/>
              <a:cs typeface="Calibri"/>
            </a:endParaRPr>
          </a:p>
        </p:txBody>
      </p:sp>
      <p:graphicFrame>
        <p:nvGraphicFramePr>
          <p:cNvPr id="12" name="Content Placeholder 11"/>
          <p:cNvGraphicFramePr>
            <a:graphicFrameLocks noGrp="1"/>
          </p:cNvGraphicFramePr>
          <p:nvPr>
            <p:ph sz="quarter" idx="4294967295"/>
            <p:extLst>
              <p:ext uri="{D42A27DB-BD31-4B8C-83A1-F6EECF244321}">
                <p14:modId xmlns:p14="http://schemas.microsoft.com/office/powerpoint/2010/main" val="2116721189"/>
              </p:ext>
            </p:extLst>
          </p:nvPr>
        </p:nvGraphicFramePr>
        <p:xfrm>
          <a:off x="152400" y="812800"/>
          <a:ext cx="8940800" cy="5636297"/>
        </p:xfrm>
        <a:graphic>
          <a:graphicData uri="http://schemas.openxmlformats.org/drawingml/2006/table">
            <a:tbl>
              <a:tblPr firstRow="1" bandRow="1">
                <a:tableStyleId>{72833802-FEF1-4C79-8D5D-14CF1EAF98D9}</a:tableStyleId>
              </a:tblPr>
              <a:tblGrid>
                <a:gridCol w="3733800"/>
                <a:gridCol w="5207000"/>
              </a:tblGrid>
              <a:tr h="685799">
                <a:tc>
                  <a:txBody>
                    <a:bodyPr/>
                    <a:lstStyle/>
                    <a:p>
                      <a:pPr algn="ctr"/>
                      <a:r>
                        <a:rPr lang="en-US" sz="2400" dirty="0" smtClean="0">
                          <a:latin typeface="Calibri"/>
                          <a:cs typeface="Calibri"/>
                        </a:rPr>
                        <a:t>Theme</a:t>
                      </a:r>
                      <a:endParaRPr lang="en-US" sz="2400" dirty="0">
                        <a:latin typeface="Calibri"/>
                        <a:cs typeface="Calibri"/>
                      </a:endParaRPr>
                    </a:p>
                  </a:txBody>
                  <a:tcPr marL="197285" marR="197285" marT="98643" marB="98643"/>
                </a:tc>
                <a:tc>
                  <a:txBody>
                    <a:bodyPr/>
                    <a:lstStyle/>
                    <a:p>
                      <a:pPr algn="ctr"/>
                      <a:r>
                        <a:rPr lang="en-US" sz="2400" dirty="0" smtClean="0">
                          <a:latin typeface="Calibri"/>
                          <a:cs typeface="Calibri"/>
                        </a:rPr>
                        <a:t>Responses</a:t>
                      </a:r>
                      <a:endParaRPr lang="en-US" sz="2400" dirty="0">
                        <a:latin typeface="Calibri"/>
                        <a:cs typeface="Calibri"/>
                      </a:endParaRPr>
                    </a:p>
                  </a:txBody>
                  <a:tcPr marL="197285" marR="197285" marT="98643" marB="98643"/>
                </a:tc>
              </a:tr>
              <a:tr h="800100">
                <a:tc>
                  <a:txBody>
                    <a:bodyPr/>
                    <a:lstStyle/>
                    <a:p>
                      <a:r>
                        <a:rPr lang="en-US" sz="2000" b="1" dirty="0" smtClean="0">
                          <a:latin typeface="Calibri"/>
                          <a:cs typeface="Calibri"/>
                        </a:rPr>
                        <a:t>Poor communication</a:t>
                      </a:r>
                    </a:p>
                    <a:p>
                      <a:endParaRPr lang="en-US" sz="2000" dirty="0" smtClean="0">
                        <a:latin typeface="Calibri"/>
                        <a:cs typeface="Calibri"/>
                      </a:endParaRPr>
                    </a:p>
                    <a:p>
                      <a:endParaRPr lang="en-US" sz="2000" dirty="0" smtClean="0">
                        <a:latin typeface="Calibri"/>
                        <a:cs typeface="Calibri"/>
                      </a:endParaRPr>
                    </a:p>
                    <a:p>
                      <a:endParaRPr lang="en-US" sz="2000" dirty="0" smtClean="0">
                        <a:latin typeface="Calibri"/>
                        <a:cs typeface="Calibri"/>
                      </a:endParaRPr>
                    </a:p>
                    <a:p>
                      <a:r>
                        <a:rPr lang="en-US" sz="2000" b="1" dirty="0" smtClean="0">
                          <a:latin typeface="Calibri"/>
                          <a:cs typeface="Calibri"/>
                        </a:rPr>
                        <a:t>Different expectations</a:t>
                      </a:r>
                      <a:endParaRPr lang="en-US" sz="2000" b="1" dirty="0">
                        <a:latin typeface="Calibri"/>
                        <a:cs typeface="Calibri"/>
                      </a:endParaRPr>
                    </a:p>
                  </a:txBody>
                  <a:tcPr marL="197285" marR="197285" marT="98643" marB="98643"/>
                </a:tc>
                <a:tc>
                  <a:txBody>
                    <a:bodyPr/>
                    <a:lstStyle/>
                    <a:p>
                      <a:r>
                        <a:rPr lang="en-US" sz="1800" dirty="0" smtClean="0">
                          <a:latin typeface="Calibri"/>
                          <a:cs typeface="Calibri"/>
                        </a:rPr>
                        <a:t>Mentors</a:t>
                      </a:r>
                      <a:r>
                        <a:rPr lang="en-US" sz="1800" baseline="0" dirty="0" smtClean="0">
                          <a:latin typeface="Calibri"/>
                          <a:cs typeface="Calibri"/>
                        </a:rPr>
                        <a:t> frustrated when their advice not followed. Mentees feel intimidated.  </a:t>
                      </a:r>
                    </a:p>
                    <a:p>
                      <a:pPr marL="285750" indent="-285750">
                        <a:buFont typeface="Wingdings"/>
                        <a:buChar char="à"/>
                      </a:pPr>
                      <a:r>
                        <a:rPr lang="en-US" sz="1800" baseline="0" dirty="0" smtClean="0">
                          <a:latin typeface="Calibri"/>
                          <a:cs typeface="Calibri"/>
                          <a:sym typeface="Wingdings" panose="05000000000000000000" pitchFamily="2" charset="2"/>
                        </a:rPr>
                        <a:t>lack of open communication</a:t>
                      </a:r>
                    </a:p>
                    <a:p>
                      <a:pPr marL="0" indent="0">
                        <a:buFont typeface="Wingdings"/>
                        <a:buNone/>
                      </a:pPr>
                      <a:endParaRPr lang="en-US" sz="1800" baseline="0" dirty="0" smtClean="0">
                        <a:latin typeface="Calibri"/>
                        <a:cs typeface="Calibri"/>
                        <a:sym typeface="Wingdings" panose="05000000000000000000" pitchFamily="2" charset="2"/>
                      </a:endParaRPr>
                    </a:p>
                    <a:p>
                      <a:pPr marL="0" indent="0">
                        <a:buFont typeface="Wingdings"/>
                        <a:buNone/>
                      </a:pPr>
                      <a:r>
                        <a:rPr lang="en-US" sz="1800" baseline="0" dirty="0" smtClean="0">
                          <a:latin typeface="Calibri"/>
                          <a:cs typeface="Calibri"/>
                          <a:sym typeface="Wingdings" panose="05000000000000000000" pitchFamily="2" charset="2"/>
                        </a:rPr>
                        <a:t>Mentee and mentor expect different things from the relationship: </a:t>
                      </a:r>
                      <a:r>
                        <a:rPr lang="en-US" sz="1800" i="0" baseline="0" dirty="0" smtClean="0">
                          <a:latin typeface="Calibri"/>
                          <a:cs typeface="Calibri"/>
                          <a:sym typeface="Wingdings" panose="05000000000000000000" pitchFamily="2" charset="2"/>
                        </a:rPr>
                        <a:t>“recipe for disaster.”</a:t>
                      </a:r>
                      <a:endParaRPr lang="en-US" sz="1800" i="0" dirty="0">
                        <a:latin typeface="Calibri"/>
                        <a:cs typeface="Calibri"/>
                      </a:endParaRPr>
                    </a:p>
                  </a:txBody>
                  <a:tcPr marL="197285" marR="197285" marT="98643" marB="98643"/>
                </a:tc>
              </a:tr>
              <a:tr h="800100">
                <a:tc>
                  <a:txBody>
                    <a:bodyPr/>
                    <a:lstStyle/>
                    <a:p>
                      <a:r>
                        <a:rPr lang="en-US" sz="2000" b="1" dirty="0" smtClean="0">
                          <a:latin typeface="Calibri"/>
                          <a:cs typeface="Calibri"/>
                        </a:rPr>
                        <a:t>Lack of commitment, </a:t>
                      </a:r>
                    </a:p>
                    <a:p>
                      <a:r>
                        <a:rPr lang="en-US" sz="2000" b="1" dirty="0" smtClean="0">
                          <a:latin typeface="Calibri"/>
                          <a:cs typeface="Calibri"/>
                        </a:rPr>
                        <a:t>lack of time,</a:t>
                      </a:r>
                      <a:r>
                        <a:rPr lang="en-US" sz="2000" b="1" baseline="0" dirty="0" smtClean="0">
                          <a:latin typeface="Calibri"/>
                          <a:cs typeface="Calibri"/>
                        </a:rPr>
                        <a:t> </a:t>
                      </a:r>
                    </a:p>
                    <a:p>
                      <a:r>
                        <a:rPr lang="en-US" sz="2000" b="1" dirty="0" smtClean="0">
                          <a:latin typeface="Calibri"/>
                          <a:cs typeface="Calibri"/>
                        </a:rPr>
                        <a:t>waning interest</a:t>
                      </a:r>
                      <a:endParaRPr lang="en-US" sz="2000" b="1" dirty="0">
                        <a:latin typeface="Calibri"/>
                        <a:cs typeface="Calibri"/>
                      </a:endParaRPr>
                    </a:p>
                  </a:txBody>
                  <a:tcPr marL="197285" marR="197285" marT="98643" marB="98643"/>
                </a:tc>
                <a:tc>
                  <a:txBody>
                    <a:bodyPr/>
                    <a:lstStyle/>
                    <a:p>
                      <a:r>
                        <a:rPr lang="en-US" sz="1800" dirty="0" smtClean="0">
                          <a:latin typeface="Calibri"/>
                          <a:cs typeface="Calibri"/>
                        </a:rPr>
                        <a:t>“If you don’t get that</a:t>
                      </a:r>
                      <a:r>
                        <a:rPr lang="en-US" sz="1800" baseline="0" dirty="0" smtClean="0">
                          <a:latin typeface="Calibri"/>
                          <a:cs typeface="Calibri"/>
                        </a:rPr>
                        <a:t> kind of ongoing interest and commitment, you just realize that the fit or the value isn’t there anymore.”</a:t>
                      </a:r>
                      <a:endParaRPr lang="en-US" sz="1800" dirty="0">
                        <a:latin typeface="Calibri"/>
                        <a:cs typeface="Calibri"/>
                      </a:endParaRPr>
                    </a:p>
                  </a:txBody>
                  <a:tcPr marL="197285" marR="197285" marT="98643" marB="98643"/>
                </a:tc>
              </a:tr>
              <a:tr h="1873686">
                <a:tc>
                  <a:txBody>
                    <a:bodyPr/>
                    <a:lstStyle/>
                    <a:p>
                      <a:r>
                        <a:rPr lang="en-US" sz="2000" b="1" dirty="0" smtClean="0">
                          <a:latin typeface="Calibri"/>
                          <a:cs typeface="Calibri"/>
                        </a:rPr>
                        <a:t>Personality differences</a:t>
                      </a:r>
                    </a:p>
                    <a:p>
                      <a:endParaRPr lang="en-US" sz="2000" dirty="0" smtClean="0">
                        <a:latin typeface="Calibri"/>
                        <a:cs typeface="Calibri"/>
                      </a:endParaRPr>
                    </a:p>
                    <a:p>
                      <a:endParaRPr lang="en-US" sz="2000" dirty="0" smtClean="0">
                        <a:latin typeface="Calibri"/>
                        <a:cs typeface="Calibri"/>
                      </a:endParaRPr>
                    </a:p>
                    <a:p>
                      <a:endParaRPr lang="en-US" sz="2000" dirty="0" smtClean="0">
                        <a:latin typeface="Calibri"/>
                        <a:cs typeface="Calibri"/>
                      </a:endParaRPr>
                    </a:p>
                    <a:p>
                      <a:r>
                        <a:rPr lang="en-US" sz="2000" b="1" dirty="0" smtClean="0">
                          <a:latin typeface="Calibri"/>
                          <a:cs typeface="Calibri"/>
                        </a:rPr>
                        <a:t>Perceived (or real) competition</a:t>
                      </a:r>
                      <a:endParaRPr lang="en-US" sz="2000" b="1" dirty="0">
                        <a:latin typeface="Calibri"/>
                        <a:cs typeface="Calibri"/>
                      </a:endParaRPr>
                    </a:p>
                  </a:txBody>
                  <a:tcPr marL="197285" marR="197285" marT="98643" marB="98643"/>
                </a:tc>
                <a:tc>
                  <a:txBody>
                    <a:bodyPr/>
                    <a:lstStyle/>
                    <a:p>
                      <a:r>
                        <a:rPr lang="en-US" sz="1800" dirty="0" smtClean="0">
                          <a:solidFill>
                            <a:srgbClr val="CC0000"/>
                          </a:solidFill>
                          <a:latin typeface="Calibri"/>
                          <a:cs typeface="Calibri"/>
                        </a:rPr>
                        <a:t>One person is extraverted and the other introverted.</a:t>
                      </a:r>
                      <a:r>
                        <a:rPr lang="en-US" sz="1800" baseline="0" dirty="0" smtClean="0">
                          <a:solidFill>
                            <a:srgbClr val="CC0000"/>
                          </a:solidFill>
                          <a:latin typeface="Calibri"/>
                          <a:cs typeface="Calibri"/>
                        </a:rPr>
                        <a:t> </a:t>
                      </a:r>
                    </a:p>
                    <a:p>
                      <a:r>
                        <a:rPr lang="en-US" sz="1800" baseline="0" dirty="0" smtClean="0">
                          <a:solidFill>
                            <a:srgbClr val="CC0000"/>
                          </a:solidFill>
                          <a:latin typeface="Calibri"/>
                          <a:cs typeface="Calibri"/>
                        </a:rPr>
                        <a:t>One person thinks on the fly and the other likes to think ahead of time.</a:t>
                      </a:r>
                    </a:p>
                    <a:p>
                      <a:endParaRPr lang="en-US" sz="1000" baseline="0" dirty="0" smtClean="0">
                        <a:latin typeface="Calibri"/>
                        <a:cs typeface="Calibri"/>
                      </a:endParaRPr>
                    </a:p>
                    <a:p>
                      <a:r>
                        <a:rPr lang="en-US" sz="1800" dirty="0" smtClean="0">
                          <a:latin typeface="Calibri"/>
                          <a:cs typeface="Calibri"/>
                        </a:rPr>
                        <a:t>Mentor</a:t>
                      </a:r>
                      <a:r>
                        <a:rPr lang="en-US" sz="1800" baseline="0" dirty="0" smtClean="0">
                          <a:latin typeface="Calibri"/>
                          <a:cs typeface="Calibri"/>
                        </a:rPr>
                        <a:t> may feel threatened. Both need credit. Lack of clarity around intellectual property.</a:t>
                      </a:r>
                      <a:endParaRPr lang="en-US" sz="1800" dirty="0">
                        <a:latin typeface="Calibri"/>
                        <a:cs typeface="Calibri"/>
                      </a:endParaRPr>
                    </a:p>
                  </a:txBody>
                  <a:tcPr marL="197285" marR="197285" marT="98643" marB="98643"/>
                </a:tc>
              </a:tr>
            </a:tbl>
          </a:graphicData>
        </a:graphic>
      </p:graphicFrame>
      <p:sp>
        <p:nvSpPr>
          <p:cNvPr id="5" name="TextBox 4"/>
          <p:cNvSpPr txBox="1"/>
          <p:nvPr/>
        </p:nvSpPr>
        <p:spPr>
          <a:xfrm>
            <a:off x="4749800" y="6489700"/>
            <a:ext cx="4343400" cy="338554"/>
          </a:xfrm>
          <a:prstGeom prst="rect">
            <a:avLst/>
          </a:prstGeom>
          <a:noFill/>
        </p:spPr>
        <p:txBody>
          <a:bodyPr wrap="square" rtlCol="0">
            <a:spAutoFit/>
          </a:bodyPr>
          <a:lstStyle/>
          <a:p>
            <a:pPr algn="r"/>
            <a:r>
              <a:rPr lang="en-US" sz="1600" dirty="0" smtClean="0">
                <a:solidFill>
                  <a:prstClr val="black"/>
                </a:solidFill>
                <a:latin typeface="Calibri"/>
                <a:cs typeface="Calibri"/>
              </a:rPr>
              <a:t>Straus SE. </a:t>
            </a:r>
            <a:r>
              <a:rPr lang="en-US" sz="1600" i="1" dirty="0" smtClean="0">
                <a:solidFill>
                  <a:prstClr val="black"/>
                </a:solidFill>
                <a:latin typeface="Calibri"/>
                <a:cs typeface="Calibri"/>
              </a:rPr>
              <a:t>Academic Medicine</a:t>
            </a:r>
            <a:r>
              <a:rPr lang="en-US" sz="1600" dirty="0" smtClean="0">
                <a:solidFill>
                  <a:prstClr val="black"/>
                </a:solidFill>
                <a:latin typeface="Calibri"/>
                <a:cs typeface="Calibri"/>
              </a:rPr>
              <a:t> 2013.</a:t>
            </a:r>
            <a:endParaRPr lang="en-US" sz="1600" i="1" dirty="0">
              <a:solidFill>
                <a:prstClr val="black"/>
              </a:solidFill>
              <a:latin typeface="Calibri"/>
              <a:cs typeface="Calibri"/>
            </a:endParaRPr>
          </a:p>
        </p:txBody>
      </p:sp>
    </p:spTree>
    <p:extLst>
      <p:ext uri="{BB962C8B-B14F-4D97-AF65-F5344CB8AC3E}">
        <p14:creationId xmlns:p14="http://schemas.microsoft.com/office/powerpoint/2010/main" val="363648749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Rot="1" noChangeArrowheads="1"/>
          </p:cNvSpPr>
          <p:nvPr>
            <p:ph type="title"/>
          </p:nvPr>
        </p:nvSpPr>
        <p:spPr>
          <a:xfrm>
            <a:off x="533400" y="228600"/>
            <a:ext cx="8232648" cy="990600"/>
          </a:xfrm>
        </p:spPr>
        <p:txBody>
          <a:bodyPr>
            <a:noAutofit/>
          </a:bodyPr>
          <a:lstStyle/>
          <a:p>
            <a:pPr algn="ctr" eaLnBrk="1" hangingPunct="1"/>
            <a:r>
              <a:rPr lang="en-US" sz="3600" i="1" dirty="0" smtClean="0">
                <a:latin typeface="Calibri"/>
                <a:ea typeface="ＭＳ Ｐゴシック" charset="-128"/>
                <a:cs typeface="Calibri"/>
              </a:rPr>
              <a:t>Mentee</a:t>
            </a:r>
            <a:r>
              <a:rPr lang="en-US" sz="3600" dirty="0" smtClean="0">
                <a:latin typeface="Calibri"/>
                <a:ea typeface="ＭＳ Ｐゴシック" charset="-128"/>
                <a:cs typeface="Calibri"/>
              </a:rPr>
              <a:t>-driven relationship</a:t>
            </a:r>
          </a:p>
        </p:txBody>
      </p:sp>
      <p:sp>
        <p:nvSpPr>
          <p:cNvPr id="35842" name="Rectangle 3"/>
          <p:cNvSpPr>
            <a:spLocks noGrp="1" noChangeArrowheads="1"/>
          </p:cNvSpPr>
          <p:nvPr>
            <p:ph sz="quarter" idx="1"/>
          </p:nvPr>
        </p:nvSpPr>
        <p:spPr>
          <a:xfrm>
            <a:off x="457200" y="1536700"/>
            <a:ext cx="4572000" cy="4894841"/>
          </a:xfrm>
        </p:spPr>
        <p:txBody>
          <a:bodyPr>
            <a:normAutofit/>
          </a:bodyPr>
          <a:lstStyle/>
          <a:p>
            <a:r>
              <a:rPr lang="en-US" sz="2600" dirty="0" smtClean="0">
                <a:latin typeface="Calibri"/>
                <a:ea typeface="ＭＳ Ｐゴシック" charset="-128"/>
                <a:cs typeface="Calibri"/>
              </a:rPr>
              <a:t>The mentee cannot be passive!</a:t>
            </a:r>
          </a:p>
          <a:p>
            <a:r>
              <a:rPr lang="en-US" sz="2600" dirty="0" smtClean="0">
                <a:latin typeface="Calibri"/>
                <a:ea typeface="ＭＳ Ｐゴシック" charset="-128"/>
                <a:cs typeface="Calibri"/>
              </a:rPr>
              <a:t>Communicate what you </a:t>
            </a:r>
            <a:r>
              <a:rPr lang="en-US" sz="2600" dirty="0">
                <a:latin typeface="Calibri"/>
                <a:ea typeface="ＭＳ Ｐゴシック" charset="-128"/>
                <a:cs typeface="Calibri"/>
              </a:rPr>
              <a:t>want out of the </a:t>
            </a:r>
            <a:r>
              <a:rPr lang="en-US" sz="2600" dirty="0" smtClean="0">
                <a:latin typeface="Calibri"/>
                <a:ea typeface="ＭＳ Ｐゴシック" charset="-128"/>
                <a:cs typeface="Calibri"/>
              </a:rPr>
              <a:t>relationship</a:t>
            </a:r>
            <a:endParaRPr lang="en-US" sz="2600" dirty="0">
              <a:latin typeface="Calibri"/>
              <a:ea typeface="ＭＳ Ｐゴシック" charset="-128"/>
              <a:cs typeface="Calibri"/>
            </a:endParaRPr>
          </a:p>
          <a:p>
            <a:r>
              <a:rPr lang="en-US" sz="2600" dirty="0" smtClean="0">
                <a:effectLst/>
                <a:latin typeface="Calibri"/>
                <a:ea typeface="ＭＳ Ｐゴシック" charset="-128"/>
                <a:cs typeface="Calibri"/>
              </a:rPr>
              <a:t>Develop and communicate the plan for the year</a:t>
            </a:r>
          </a:p>
          <a:p>
            <a:r>
              <a:rPr lang="en-US" sz="2600" dirty="0" smtClean="0">
                <a:latin typeface="Calibri"/>
                <a:ea typeface="ＭＳ Ｐゴシック" charset="-128"/>
                <a:cs typeface="Calibri"/>
              </a:rPr>
              <a:t>Ask questions and listen</a:t>
            </a:r>
          </a:p>
          <a:p>
            <a:r>
              <a:rPr lang="en-US" sz="2600" dirty="0" smtClean="0">
                <a:latin typeface="Calibri"/>
                <a:ea typeface="ＭＳ Ｐゴシック" charset="-128"/>
                <a:cs typeface="Calibri"/>
              </a:rPr>
              <a:t>A</a:t>
            </a:r>
            <a:r>
              <a:rPr lang="en-US" sz="2600" dirty="0" smtClean="0">
                <a:effectLst/>
                <a:latin typeface="Calibri"/>
                <a:ea typeface="ＭＳ Ｐゴシック" charset="-128"/>
                <a:cs typeface="Calibri"/>
              </a:rPr>
              <a:t>nticipate problems and discuss them in a timely manner</a:t>
            </a:r>
          </a:p>
          <a:p>
            <a:pPr marL="0" indent="0" eaLnBrk="1" hangingPunct="1">
              <a:buNone/>
            </a:pPr>
            <a:endParaRPr lang="en-US" b="1" dirty="0" smtClean="0">
              <a:effectLst/>
              <a:ea typeface="ＭＳ Ｐゴシック" charset="-128"/>
            </a:endParaRPr>
          </a:p>
        </p:txBody>
      </p:sp>
      <p:pic>
        <p:nvPicPr>
          <p:cNvPr id="5" name="Picture 4"/>
          <p:cNvPicPr>
            <a:picLocks noChangeAspect="1"/>
          </p:cNvPicPr>
          <p:nvPr/>
        </p:nvPicPr>
        <p:blipFill>
          <a:blip r:embed="rId2" cstate="print"/>
          <a:stretch>
            <a:fillRect/>
          </a:stretch>
        </p:blipFill>
        <p:spPr>
          <a:xfrm>
            <a:off x="5105401" y="2255247"/>
            <a:ext cx="3903190" cy="3468262"/>
          </a:xfrm>
          <a:prstGeom prst="rect">
            <a:avLst/>
          </a:prstGeom>
        </p:spPr>
      </p:pic>
    </p:spTree>
    <p:extLst>
      <p:ext uri="{BB962C8B-B14F-4D97-AF65-F5344CB8AC3E}">
        <p14:creationId xmlns:p14="http://schemas.microsoft.com/office/powerpoint/2010/main" val="234857294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7506" name="Rectangle 2"/>
          <p:cNvSpPr>
            <a:spLocks noGrp="1" noRot="1" noChangeArrowheads="1"/>
          </p:cNvSpPr>
          <p:nvPr>
            <p:ph type="title"/>
          </p:nvPr>
        </p:nvSpPr>
        <p:spPr>
          <a:xfrm>
            <a:off x="264920" y="152400"/>
            <a:ext cx="8421880" cy="1143000"/>
          </a:xfrm>
        </p:spPr>
        <p:txBody>
          <a:bodyPr>
            <a:noAutofit/>
          </a:bodyPr>
          <a:lstStyle/>
          <a:p>
            <a:pPr algn="ctr" eaLnBrk="1" hangingPunct="1"/>
            <a:r>
              <a:rPr lang="en-AU" sz="3600" dirty="0" smtClean="0">
                <a:latin typeface="Calibri"/>
                <a:ea typeface="ＭＳ Ｐゴシック" charset="-128"/>
                <a:cs typeface="Calibri"/>
              </a:rPr>
              <a:t>Formalizing the relationship: </a:t>
            </a:r>
            <a:br>
              <a:rPr lang="en-AU" sz="3600" dirty="0" smtClean="0">
                <a:latin typeface="Calibri"/>
                <a:ea typeface="ＭＳ Ｐゴシック" charset="-128"/>
                <a:cs typeface="Calibri"/>
              </a:rPr>
            </a:br>
            <a:r>
              <a:rPr lang="en-AU" sz="2800" dirty="0" smtClean="0">
                <a:latin typeface="Calibri"/>
                <a:ea typeface="ＭＳ Ｐゴシック" charset="-128"/>
                <a:cs typeface="Calibri"/>
              </a:rPr>
              <a:t>The </a:t>
            </a:r>
            <a:r>
              <a:rPr lang="en-AU" sz="2800" dirty="0">
                <a:latin typeface="Calibri"/>
                <a:ea typeface="ＭＳ Ｐゴシック" charset="-128"/>
                <a:cs typeface="Calibri"/>
              </a:rPr>
              <a:t>m</a:t>
            </a:r>
            <a:r>
              <a:rPr lang="en-AU" sz="2800" dirty="0" smtClean="0">
                <a:latin typeface="Calibri"/>
                <a:ea typeface="ＭＳ Ｐゴシック" charset="-128"/>
                <a:cs typeface="Calibri"/>
              </a:rPr>
              <a:t>entoring </a:t>
            </a:r>
            <a:r>
              <a:rPr lang="en-AU" sz="2800" dirty="0" smtClean="0">
                <a:latin typeface="Calibri"/>
                <a:ea typeface="ＭＳ Ｐゴシック" charset="-128"/>
                <a:cs typeface="Calibri"/>
              </a:rPr>
              <a:t>meeting with your primary mentor</a:t>
            </a:r>
            <a:endParaRPr lang="en-AU" sz="2800" dirty="0" smtClean="0">
              <a:latin typeface="Calibri"/>
              <a:ea typeface="ＭＳ Ｐゴシック" charset="-128"/>
              <a:cs typeface="Calibri"/>
            </a:endParaRPr>
          </a:p>
        </p:txBody>
      </p:sp>
      <p:sp>
        <p:nvSpPr>
          <p:cNvPr id="277507" name="Rectangle 3"/>
          <p:cNvSpPr>
            <a:spLocks noGrp="1" noChangeArrowheads="1"/>
          </p:cNvSpPr>
          <p:nvPr>
            <p:ph sz="quarter" idx="1"/>
          </p:nvPr>
        </p:nvSpPr>
        <p:spPr>
          <a:xfrm>
            <a:off x="457200" y="1676400"/>
            <a:ext cx="8229600" cy="4876799"/>
          </a:xfrm>
        </p:spPr>
        <p:txBody>
          <a:bodyPr>
            <a:normAutofit fontScale="92500" lnSpcReduction="10000"/>
          </a:bodyPr>
          <a:lstStyle/>
          <a:p>
            <a:r>
              <a:rPr lang="en-AU" dirty="0">
                <a:latin typeface="Calibri"/>
                <a:ea typeface="ＭＳ Ｐゴシック" charset="-128"/>
                <a:cs typeface="Calibri"/>
              </a:rPr>
              <a:t>Agree on the </a:t>
            </a:r>
            <a:r>
              <a:rPr lang="en-AU" dirty="0" smtClean="0">
                <a:latin typeface="Calibri"/>
                <a:ea typeface="ＭＳ Ｐゴシック" charset="-128"/>
                <a:cs typeface="Calibri"/>
              </a:rPr>
              <a:t>frequency of meetings </a:t>
            </a:r>
          </a:p>
          <a:p>
            <a:pPr lvl="1"/>
            <a:r>
              <a:rPr lang="en-AU" dirty="0" smtClean="0">
                <a:latin typeface="Calibri"/>
                <a:ea typeface="ＭＳ Ｐゴシック" charset="-128"/>
                <a:cs typeface="Calibri"/>
              </a:rPr>
              <a:t>Approximately every 1-3 weeks</a:t>
            </a:r>
            <a:endParaRPr lang="en-AU" dirty="0">
              <a:latin typeface="Calibri"/>
              <a:ea typeface="ＭＳ Ｐゴシック" charset="-128"/>
              <a:cs typeface="Calibri"/>
            </a:endParaRPr>
          </a:p>
          <a:p>
            <a:pPr eaLnBrk="1" hangingPunct="1"/>
            <a:r>
              <a:rPr lang="en-AU" dirty="0" smtClean="0">
                <a:effectLst/>
                <a:latin typeface="Calibri"/>
                <a:ea typeface="ＭＳ Ｐゴシック" charset="-128"/>
                <a:cs typeface="Calibri"/>
              </a:rPr>
              <a:t>Mentees and mentors should come prepared</a:t>
            </a:r>
          </a:p>
          <a:p>
            <a:r>
              <a:rPr lang="en-AU" dirty="0" smtClean="0">
                <a:latin typeface="Calibri"/>
                <a:ea typeface="ＭＳ Ｐゴシック" charset="-128"/>
                <a:cs typeface="Calibri"/>
              </a:rPr>
              <a:t>Mentee should send an agenda </a:t>
            </a:r>
            <a:r>
              <a:rPr lang="en-US" dirty="0">
                <a:latin typeface="Calibri"/>
                <a:ea typeface="ＭＳ ゴシック"/>
                <a:cs typeface="Calibri"/>
              </a:rPr>
              <a:t>≥</a:t>
            </a:r>
            <a:r>
              <a:rPr lang="en-AU" dirty="0" smtClean="0">
                <a:latin typeface="Calibri"/>
                <a:ea typeface="ＭＳ Ｐゴシック" charset="-128"/>
                <a:cs typeface="Calibri"/>
              </a:rPr>
              <a:t>2 days in advance</a:t>
            </a:r>
          </a:p>
          <a:p>
            <a:pPr lvl="1"/>
            <a:r>
              <a:rPr lang="en-AU" dirty="0" smtClean="0">
                <a:effectLst/>
                <a:latin typeface="Calibri"/>
                <a:ea typeface="ＭＳ Ｐゴシック" charset="-128"/>
                <a:cs typeface="Calibri"/>
              </a:rPr>
              <a:t>Include any other documents to be discussed</a:t>
            </a:r>
          </a:p>
          <a:p>
            <a:pPr eaLnBrk="1" hangingPunct="1"/>
            <a:r>
              <a:rPr lang="en-AU" dirty="0" smtClean="0">
                <a:effectLst/>
                <a:latin typeface="Calibri"/>
                <a:ea typeface="ＭＳ Ｐゴシック" charset="-128"/>
                <a:cs typeface="Calibri"/>
              </a:rPr>
              <a:t>Mentee </a:t>
            </a:r>
            <a:r>
              <a:rPr lang="en-AU" dirty="0" smtClean="0">
                <a:latin typeface="Calibri"/>
                <a:ea typeface="ＭＳ Ｐゴシック" charset="-128"/>
                <a:cs typeface="Calibri"/>
              </a:rPr>
              <a:t>should </a:t>
            </a:r>
            <a:r>
              <a:rPr lang="en-AU" dirty="0">
                <a:latin typeface="Calibri"/>
                <a:ea typeface="ＭＳ Ｐゴシック" charset="-128"/>
                <a:cs typeface="Calibri"/>
              </a:rPr>
              <a:t>f</a:t>
            </a:r>
            <a:r>
              <a:rPr lang="en-AU" dirty="0" smtClean="0">
                <a:effectLst/>
                <a:latin typeface="Calibri"/>
                <a:ea typeface="ＭＳ Ｐゴシック" charset="-128"/>
                <a:cs typeface="Calibri"/>
              </a:rPr>
              <a:t>ormulate concise questions</a:t>
            </a:r>
          </a:p>
          <a:p>
            <a:pPr eaLnBrk="1" hangingPunct="1"/>
            <a:r>
              <a:rPr lang="en-AU" dirty="0" smtClean="0">
                <a:latin typeface="Calibri"/>
                <a:ea typeface="ＭＳ Ｐゴシック" charset="-128"/>
                <a:cs typeface="Calibri"/>
              </a:rPr>
              <a:t>After meeting, mentee emails a brief summary of what was discussed</a:t>
            </a:r>
            <a:r>
              <a:rPr lang="en-AU" dirty="0">
                <a:latin typeface="Calibri"/>
                <a:ea typeface="ＭＳ Ｐゴシック" charset="-128"/>
                <a:cs typeface="Calibri"/>
              </a:rPr>
              <a:t> </a:t>
            </a:r>
            <a:r>
              <a:rPr lang="en-AU" dirty="0" smtClean="0">
                <a:latin typeface="Calibri"/>
                <a:ea typeface="ＭＳ Ｐゴシック" charset="-128"/>
                <a:cs typeface="Calibri"/>
              </a:rPr>
              <a:t>and next steps</a:t>
            </a:r>
          </a:p>
          <a:p>
            <a:pPr lvl="1"/>
            <a:r>
              <a:rPr lang="en-AU" dirty="0" smtClean="0">
                <a:latin typeface="Calibri"/>
                <a:ea typeface="ＭＳ Ｐゴシック" charset="-128"/>
                <a:cs typeface="Calibri"/>
              </a:rPr>
              <a:t>Consider also keeping a document of notes from mentoring meetings for reference</a:t>
            </a:r>
          </a:p>
          <a:p>
            <a:pPr eaLnBrk="1" hangingPunct="1"/>
            <a:r>
              <a:rPr lang="en-AU" dirty="0" smtClean="0">
                <a:latin typeface="Calibri"/>
                <a:ea typeface="ＭＳ Ｐゴシック" charset="-128"/>
                <a:cs typeface="Calibri"/>
              </a:rPr>
              <a:t>Keep a running list of items for the next agenda</a:t>
            </a:r>
            <a:endParaRPr lang="en-AU" dirty="0" smtClean="0">
              <a:effectLst/>
              <a:latin typeface="Calibri"/>
              <a:ea typeface="ＭＳ Ｐゴシック" charset="-128"/>
              <a:cs typeface="Calibri"/>
            </a:endParaRPr>
          </a:p>
          <a:p>
            <a:pPr eaLnBrk="1" hangingPunct="1"/>
            <a:endParaRPr lang="en-AU" b="1" dirty="0" smtClean="0">
              <a:effectLst/>
              <a:ea typeface="ＭＳ Ｐゴシック" charset="-128"/>
            </a:endParaRPr>
          </a:p>
        </p:txBody>
      </p:sp>
    </p:spTree>
    <p:extLst>
      <p:ext uri="{BB962C8B-B14F-4D97-AF65-F5344CB8AC3E}">
        <p14:creationId xmlns:p14="http://schemas.microsoft.com/office/powerpoint/2010/main" val="182237872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a:cs typeface="Calibri"/>
              </a:rPr>
              <a:t>Outline</a:t>
            </a:r>
            <a:endParaRPr lang="en-US" dirty="0">
              <a:latin typeface="Calibri"/>
              <a:cs typeface="Calibri"/>
            </a:endParaRPr>
          </a:p>
        </p:txBody>
      </p:sp>
      <p:sp>
        <p:nvSpPr>
          <p:cNvPr id="3" name="Content Placeholder 2"/>
          <p:cNvSpPr>
            <a:spLocks noGrp="1"/>
          </p:cNvSpPr>
          <p:nvPr>
            <p:ph sz="quarter" idx="1"/>
          </p:nvPr>
        </p:nvSpPr>
        <p:spPr/>
        <p:txBody>
          <a:bodyPr/>
          <a:lstStyle/>
          <a:p>
            <a:r>
              <a:rPr lang="en-US" sz="2800" dirty="0" smtClean="0">
                <a:latin typeface="Calibri"/>
                <a:cs typeface="Calibri"/>
              </a:rPr>
              <a:t>What is a mentor?</a:t>
            </a:r>
          </a:p>
          <a:p>
            <a:r>
              <a:rPr lang="en-US" sz="2800" dirty="0" smtClean="0">
                <a:latin typeface="Calibri"/>
                <a:cs typeface="Calibri"/>
              </a:rPr>
              <a:t>Attributes of successful mentors, mentees</a:t>
            </a:r>
          </a:p>
          <a:p>
            <a:r>
              <a:rPr lang="en-US" sz="2800" dirty="0" smtClean="0">
                <a:latin typeface="Calibri"/>
                <a:cs typeface="Calibri"/>
              </a:rPr>
              <a:t>The mentee-mentor relationship</a:t>
            </a:r>
          </a:p>
          <a:p>
            <a:pPr lvl="1"/>
            <a:r>
              <a:rPr lang="en-US" dirty="0" smtClean="0">
                <a:latin typeface="Calibri"/>
                <a:cs typeface="Calibri"/>
              </a:rPr>
              <a:t>What works and what does not?</a:t>
            </a:r>
          </a:p>
          <a:p>
            <a:r>
              <a:rPr lang="en-US" sz="2800" dirty="0" smtClean="0">
                <a:latin typeface="Calibri"/>
                <a:cs typeface="Calibri"/>
              </a:rPr>
              <a:t>Formalizing the mentoring relationship</a:t>
            </a:r>
          </a:p>
          <a:p>
            <a:r>
              <a:rPr lang="en-US" sz="2800" dirty="0" smtClean="0">
                <a:latin typeface="Calibri"/>
                <a:cs typeface="Calibri"/>
              </a:rPr>
              <a:t>Mentoring for diversity </a:t>
            </a:r>
          </a:p>
          <a:p>
            <a:r>
              <a:rPr lang="en-US" sz="2800" dirty="0">
                <a:latin typeface="Calibri"/>
                <a:cs typeface="Calibri"/>
              </a:rPr>
              <a:t>M</a:t>
            </a:r>
            <a:r>
              <a:rPr lang="en-US" sz="2800" dirty="0" smtClean="0">
                <a:latin typeface="Calibri"/>
                <a:cs typeface="Calibri"/>
              </a:rPr>
              <a:t>entoring training programs</a:t>
            </a:r>
          </a:p>
        </p:txBody>
      </p:sp>
    </p:spTree>
    <p:extLst>
      <p:ext uri="{BB962C8B-B14F-4D97-AF65-F5344CB8AC3E}">
        <p14:creationId xmlns:p14="http://schemas.microsoft.com/office/powerpoint/2010/main" val="188034062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93700"/>
            <a:ext cx="8385048" cy="990600"/>
          </a:xfrm>
        </p:spPr>
        <p:txBody>
          <a:bodyPr>
            <a:noAutofit/>
          </a:bodyPr>
          <a:lstStyle/>
          <a:p>
            <a:pPr>
              <a:lnSpc>
                <a:spcPct val="120000"/>
              </a:lnSpc>
            </a:pPr>
            <a:r>
              <a:rPr lang="en-US" sz="3400" dirty="0" smtClean="0">
                <a:latin typeface="Calibri"/>
                <a:cs typeface="Calibri"/>
              </a:rPr>
              <a:t>Resources from UCSF CTSI mentoring program</a:t>
            </a:r>
            <a:br>
              <a:rPr lang="en-US" sz="3400" dirty="0" smtClean="0">
                <a:latin typeface="Calibri"/>
                <a:cs typeface="Calibri"/>
              </a:rPr>
            </a:br>
            <a:r>
              <a:rPr lang="en-US" sz="3000" u="sng" dirty="0" smtClean="0">
                <a:solidFill>
                  <a:srgbClr val="297FD5"/>
                </a:solidFill>
                <a:latin typeface="Calibri"/>
                <a:cs typeface="Calibri"/>
              </a:rPr>
              <a:t>https</a:t>
            </a:r>
            <a:r>
              <a:rPr lang="en-US" sz="3000" u="sng" dirty="0">
                <a:solidFill>
                  <a:srgbClr val="297FD5"/>
                </a:solidFill>
                <a:latin typeface="Calibri"/>
                <a:cs typeface="Calibri"/>
              </a:rPr>
              <a:t>://accelerate.ucsf.edu/training/mdp-materials</a:t>
            </a:r>
            <a:r>
              <a:rPr lang="en-US" sz="3000" dirty="0">
                <a:solidFill>
                  <a:schemeClr val="accent2"/>
                </a:solidFill>
                <a:latin typeface="Calibri"/>
                <a:cs typeface="Calibri"/>
              </a:rPr>
              <a:t/>
            </a:r>
            <a:br>
              <a:rPr lang="en-US" sz="3000" dirty="0">
                <a:solidFill>
                  <a:schemeClr val="accent2"/>
                </a:solidFill>
                <a:latin typeface="Calibri"/>
                <a:cs typeface="Calibri"/>
              </a:rPr>
            </a:br>
            <a:endParaRPr lang="en-US" sz="3000" dirty="0">
              <a:solidFill>
                <a:schemeClr val="accent2"/>
              </a:solidFill>
              <a:latin typeface="Calibri"/>
              <a:cs typeface="Calibri"/>
            </a:endParaRP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645" r="696"/>
          <a:stretch/>
        </p:blipFill>
        <p:spPr bwMode="auto">
          <a:xfrm>
            <a:off x="1562100" y="1541930"/>
            <a:ext cx="6769100" cy="54684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2850850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0" y="228600"/>
            <a:ext cx="9144000" cy="990600"/>
          </a:xfrm>
        </p:spPr>
        <p:txBody>
          <a:bodyPr>
            <a:noAutofit/>
          </a:bodyPr>
          <a:lstStyle/>
          <a:p>
            <a:pPr algn="ctr"/>
            <a:r>
              <a:rPr lang="en-US" sz="3600" dirty="0" smtClean="0">
                <a:latin typeface="Calibri"/>
                <a:cs typeface="Calibri"/>
              </a:rPr>
              <a:t>Individual </a:t>
            </a:r>
            <a:r>
              <a:rPr lang="en-US" sz="3600" dirty="0">
                <a:latin typeface="Calibri"/>
                <a:cs typeface="Calibri"/>
              </a:rPr>
              <a:t>D</a:t>
            </a:r>
            <a:r>
              <a:rPr lang="en-US" sz="3600" dirty="0" smtClean="0">
                <a:latin typeface="Calibri"/>
                <a:cs typeface="Calibri"/>
              </a:rPr>
              <a:t>evelopment Plan and UCSF CFAR mentoring program</a:t>
            </a:r>
          </a:p>
        </p:txBody>
      </p:sp>
      <p:sp>
        <p:nvSpPr>
          <p:cNvPr id="26627" name="Content Placeholder 2"/>
          <p:cNvSpPr>
            <a:spLocks noGrp="1"/>
          </p:cNvSpPr>
          <p:nvPr>
            <p:ph sz="quarter" idx="1"/>
          </p:nvPr>
        </p:nvSpPr>
        <p:spPr>
          <a:xfrm>
            <a:off x="612648" y="1600200"/>
            <a:ext cx="8226552" cy="4495800"/>
          </a:xfrm>
        </p:spPr>
        <p:txBody>
          <a:bodyPr>
            <a:noAutofit/>
          </a:bodyPr>
          <a:lstStyle/>
          <a:p>
            <a:r>
              <a:rPr lang="en-US" sz="2400" dirty="0" smtClean="0">
                <a:latin typeface="Calibri"/>
                <a:cs typeface="Calibri"/>
              </a:rPr>
              <a:t>IDP</a:t>
            </a:r>
          </a:p>
          <a:p>
            <a:pPr lvl="1"/>
            <a:r>
              <a:rPr lang="en-US" sz="2100" dirty="0" smtClean="0">
                <a:latin typeface="Calibri"/>
                <a:cs typeface="Calibri"/>
              </a:rPr>
              <a:t>Help support, plan, and track your career development activities</a:t>
            </a:r>
          </a:p>
          <a:p>
            <a:pPr lvl="1"/>
            <a:r>
              <a:rPr lang="en-US" sz="2100" dirty="0" smtClean="0">
                <a:latin typeface="Calibri"/>
                <a:cs typeface="Calibri"/>
              </a:rPr>
              <a:t>Now required for NIH Research Performance Progress Reports</a:t>
            </a:r>
          </a:p>
          <a:p>
            <a:pPr lvl="1"/>
            <a:r>
              <a:rPr lang="en-US" sz="2100" dirty="0" smtClean="0">
                <a:latin typeface="Calibri"/>
                <a:cs typeface="Calibri"/>
              </a:rPr>
              <a:t>Update IDP and CV at least yearly for review in person</a:t>
            </a:r>
          </a:p>
          <a:p>
            <a:r>
              <a:rPr lang="en-US" sz="2400" dirty="0" smtClean="0">
                <a:latin typeface="Calibri"/>
                <a:cs typeface="Calibri"/>
              </a:rPr>
              <a:t>Important part of </a:t>
            </a:r>
            <a:r>
              <a:rPr lang="en-US" sz="2400" dirty="0" smtClean="0">
                <a:solidFill>
                  <a:srgbClr val="C00000"/>
                </a:solidFill>
                <a:latin typeface="Calibri"/>
                <a:cs typeface="Calibri"/>
              </a:rPr>
              <a:t>UCSF CFAR mentoring program</a:t>
            </a:r>
          </a:p>
          <a:p>
            <a:pPr lvl="1"/>
            <a:r>
              <a:rPr lang="en-US" sz="2100" dirty="0" smtClean="0">
                <a:latin typeface="Calibri"/>
                <a:cs typeface="Calibri"/>
              </a:rPr>
              <a:t>Monthly career development workshops</a:t>
            </a:r>
          </a:p>
          <a:p>
            <a:pPr lvl="1"/>
            <a:r>
              <a:rPr lang="en-US" sz="2100" dirty="0" smtClean="0">
                <a:latin typeface="Calibri"/>
                <a:cs typeface="Calibri"/>
              </a:rPr>
              <a:t>Yearly research symposium</a:t>
            </a:r>
          </a:p>
          <a:p>
            <a:pPr lvl="1"/>
            <a:r>
              <a:rPr lang="en-US" sz="2100" dirty="0" smtClean="0">
                <a:latin typeface="Calibri"/>
                <a:cs typeface="Calibri"/>
              </a:rPr>
              <a:t>Yearly leadership retreat</a:t>
            </a:r>
          </a:p>
          <a:p>
            <a:pPr lvl="1"/>
            <a:r>
              <a:rPr lang="en-US" sz="2100" dirty="0" smtClean="0">
                <a:latin typeface="Calibri"/>
                <a:cs typeface="Calibri"/>
              </a:rPr>
              <a:t>Linkage with senior HIV career mentor at UCSF for IDP review, quarterly meetings</a:t>
            </a:r>
          </a:p>
          <a:p>
            <a:pPr lvl="1"/>
            <a:r>
              <a:rPr lang="en-US" sz="2100" dirty="0" smtClean="0">
                <a:latin typeface="Calibri"/>
                <a:cs typeface="Calibri"/>
              </a:rPr>
              <a:t>Lightning rounds review of specific aims</a:t>
            </a:r>
          </a:p>
          <a:p>
            <a:pPr lvl="1"/>
            <a:r>
              <a:rPr lang="en-US" sz="2100" dirty="0" smtClean="0">
                <a:latin typeface="Calibri"/>
                <a:cs typeface="Calibri"/>
              </a:rPr>
              <a:t>Designated funding/ support for ESIs of diversity</a:t>
            </a:r>
          </a:p>
          <a:p>
            <a:pPr marL="0" indent="0">
              <a:buNone/>
            </a:pPr>
            <a:r>
              <a:rPr lang="es-PE" sz="2000" dirty="0"/>
              <a:t>	</a:t>
            </a:r>
            <a:endParaRPr lang="en-US" sz="2100" dirty="0" smtClean="0"/>
          </a:p>
          <a:p>
            <a:pPr lvl="1"/>
            <a:endParaRPr lang="en-US" sz="2100" dirty="0" smtClean="0"/>
          </a:p>
        </p:txBody>
      </p:sp>
      <p:pic>
        <p:nvPicPr>
          <p:cNvPr id="4" name="Picture 3"/>
          <p:cNvPicPr>
            <a:picLocks noChangeAspect="1"/>
          </p:cNvPicPr>
          <p:nvPr/>
        </p:nvPicPr>
        <p:blipFill>
          <a:blip r:embed="rId3" cstate="print"/>
          <a:stretch>
            <a:fillRect/>
          </a:stretch>
        </p:blipFill>
        <p:spPr>
          <a:xfrm>
            <a:off x="6477000" y="3733800"/>
            <a:ext cx="2362200" cy="944880"/>
          </a:xfrm>
          <a:prstGeom prst="rect">
            <a:avLst/>
          </a:prstGeom>
        </p:spPr>
      </p:pic>
    </p:spTree>
    <p:extLst>
      <p:ext uri="{BB962C8B-B14F-4D97-AF65-F5344CB8AC3E}">
        <p14:creationId xmlns:p14="http://schemas.microsoft.com/office/powerpoint/2010/main" val="139121272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0" y="228600"/>
            <a:ext cx="9144000" cy="990600"/>
          </a:xfrm>
        </p:spPr>
        <p:txBody>
          <a:bodyPr>
            <a:noAutofit/>
          </a:bodyPr>
          <a:lstStyle/>
          <a:p>
            <a:pPr algn="ctr"/>
            <a:r>
              <a:rPr lang="en-US" sz="3600" dirty="0" smtClean="0">
                <a:latin typeface="Calibri"/>
                <a:cs typeface="Calibri"/>
              </a:rPr>
              <a:t>Individual </a:t>
            </a:r>
            <a:r>
              <a:rPr lang="en-US" sz="3600" dirty="0">
                <a:latin typeface="Calibri"/>
                <a:cs typeface="Calibri"/>
              </a:rPr>
              <a:t>D</a:t>
            </a:r>
            <a:r>
              <a:rPr lang="en-US" sz="3600" dirty="0" smtClean="0">
                <a:latin typeface="Calibri"/>
                <a:cs typeface="Calibri"/>
              </a:rPr>
              <a:t>evelopment Plan, </a:t>
            </a:r>
            <a:br>
              <a:rPr lang="en-US" sz="3600" dirty="0" smtClean="0">
                <a:latin typeface="Calibri"/>
                <a:cs typeface="Calibri"/>
              </a:rPr>
            </a:br>
            <a:r>
              <a:rPr lang="en-US" sz="3600" dirty="0" smtClean="0">
                <a:latin typeface="Calibri"/>
                <a:cs typeface="Calibri"/>
              </a:rPr>
              <a:t>UCSF CFAR Mentoring Program</a:t>
            </a:r>
          </a:p>
        </p:txBody>
      </p:sp>
      <p:sp>
        <p:nvSpPr>
          <p:cNvPr id="26627" name="Content Placeholder 2"/>
          <p:cNvSpPr>
            <a:spLocks noGrp="1"/>
          </p:cNvSpPr>
          <p:nvPr>
            <p:ph sz="quarter" idx="1"/>
          </p:nvPr>
        </p:nvSpPr>
        <p:spPr>
          <a:xfrm>
            <a:off x="612648" y="1676400"/>
            <a:ext cx="8226552" cy="4495800"/>
          </a:xfrm>
        </p:spPr>
        <p:txBody>
          <a:bodyPr>
            <a:noAutofit/>
          </a:bodyPr>
          <a:lstStyle/>
          <a:p>
            <a:pPr marL="0" indent="0">
              <a:buNone/>
            </a:pPr>
            <a:r>
              <a:rPr lang="en-US" sz="2400" dirty="0" smtClean="0">
                <a:latin typeface="Calibri"/>
                <a:cs typeface="Calibri"/>
              </a:rPr>
              <a:t>1.  </a:t>
            </a:r>
            <a:r>
              <a:rPr lang="en-US" sz="2400" b="1" dirty="0" smtClean="0">
                <a:solidFill>
                  <a:srgbClr val="CC0000"/>
                </a:solidFill>
                <a:latin typeface="Calibri"/>
                <a:cs typeface="Calibri"/>
              </a:rPr>
              <a:t>Time </a:t>
            </a:r>
            <a:r>
              <a:rPr lang="en-US" sz="2400" b="1" dirty="0">
                <a:solidFill>
                  <a:srgbClr val="CC0000"/>
                </a:solidFill>
                <a:latin typeface="Calibri"/>
                <a:cs typeface="Calibri"/>
              </a:rPr>
              <a:t>a</a:t>
            </a:r>
            <a:r>
              <a:rPr lang="en-US" sz="2400" b="1" dirty="0" smtClean="0">
                <a:solidFill>
                  <a:srgbClr val="CC0000"/>
                </a:solidFill>
                <a:latin typeface="Calibri"/>
                <a:cs typeface="Calibri"/>
              </a:rPr>
              <a:t>llocation </a:t>
            </a:r>
            <a:r>
              <a:rPr lang="en-US" sz="2400" dirty="0" smtClean="0">
                <a:latin typeface="Calibri"/>
                <a:cs typeface="Calibri"/>
              </a:rPr>
              <a:t>as </a:t>
            </a:r>
            <a:r>
              <a:rPr lang="en-US" sz="2400" dirty="0">
                <a:latin typeface="Calibri"/>
                <a:cs typeface="Calibri"/>
              </a:rPr>
              <a:t>e</a:t>
            </a:r>
            <a:r>
              <a:rPr lang="en-US" sz="2400" dirty="0" smtClean="0">
                <a:latin typeface="Calibri"/>
                <a:cs typeface="Calibri"/>
              </a:rPr>
              <a:t>stimated </a:t>
            </a:r>
            <a:r>
              <a:rPr lang="en-US" sz="2400" dirty="0">
                <a:latin typeface="Calibri"/>
                <a:cs typeface="Calibri"/>
              </a:rPr>
              <a:t>by </a:t>
            </a:r>
            <a:r>
              <a:rPr lang="en-US" sz="2400" dirty="0" smtClean="0">
                <a:latin typeface="Calibri"/>
                <a:cs typeface="Calibri"/>
              </a:rPr>
              <a:t>mentee:</a:t>
            </a:r>
          </a:p>
          <a:p>
            <a:pPr marL="365760" lvl="1" indent="0">
              <a:spcAft>
                <a:spcPts val="600"/>
              </a:spcAft>
              <a:buNone/>
            </a:pPr>
            <a:r>
              <a:rPr lang="en-US" sz="2000" dirty="0" smtClean="0">
                <a:latin typeface="Calibri"/>
                <a:cs typeface="Calibri"/>
              </a:rPr>
              <a:t>	___ </a:t>
            </a:r>
            <a:r>
              <a:rPr lang="en-US" sz="2000" dirty="0">
                <a:latin typeface="Calibri"/>
                <a:cs typeface="Calibri"/>
              </a:rPr>
              <a:t>% Teaching</a:t>
            </a:r>
            <a:r>
              <a:rPr lang="en-US" sz="2000" dirty="0" smtClean="0">
                <a:latin typeface="Calibri"/>
                <a:cs typeface="Calibri"/>
              </a:rPr>
              <a:t>/training/providing </a:t>
            </a:r>
            <a:r>
              <a:rPr lang="en-US" sz="2000" dirty="0">
                <a:latin typeface="Calibri"/>
                <a:cs typeface="Calibri"/>
              </a:rPr>
              <a:t>m</a:t>
            </a:r>
            <a:r>
              <a:rPr lang="en-US" sz="2000" dirty="0" smtClean="0">
                <a:latin typeface="Calibri"/>
                <a:cs typeface="Calibri"/>
              </a:rPr>
              <a:t>entoring</a:t>
            </a:r>
            <a:r>
              <a:rPr lang="en-US" sz="2000" dirty="0">
                <a:latin typeface="Calibri"/>
                <a:cs typeface="Calibri"/>
              </a:rPr>
              <a:t/>
            </a:r>
            <a:br>
              <a:rPr lang="en-US" sz="2000" dirty="0">
                <a:latin typeface="Calibri"/>
                <a:cs typeface="Calibri"/>
              </a:rPr>
            </a:br>
            <a:r>
              <a:rPr lang="en-US" sz="2000" dirty="0" smtClean="0">
                <a:latin typeface="Calibri"/>
                <a:cs typeface="Calibri"/>
              </a:rPr>
              <a:t>	___ </a:t>
            </a:r>
            <a:r>
              <a:rPr lang="en-US" sz="2000" dirty="0">
                <a:latin typeface="Calibri"/>
                <a:cs typeface="Calibri"/>
              </a:rPr>
              <a:t>% Research</a:t>
            </a:r>
            <a:br>
              <a:rPr lang="en-US" sz="2000" dirty="0">
                <a:latin typeface="Calibri"/>
                <a:cs typeface="Calibri"/>
              </a:rPr>
            </a:br>
            <a:r>
              <a:rPr lang="en-US" sz="2000" dirty="0" smtClean="0">
                <a:latin typeface="Calibri"/>
                <a:cs typeface="Calibri"/>
              </a:rPr>
              <a:t>	___ </a:t>
            </a:r>
            <a:r>
              <a:rPr lang="en-US" sz="2000" dirty="0">
                <a:latin typeface="Calibri"/>
                <a:cs typeface="Calibri"/>
              </a:rPr>
              <a:t>% Patient </a:t>
            </a:r>
            <a:r>
              <a:rPr lang="en-US" sz="2000" dirty="0" smtClean="0">
                <a:latin typeface="Calibri"/>
                <a:cs typeface="Calibri"/>
              </a:rPr>
              <a:t>care</a:t>
            </a:r>
            <a:r>
              <a:rPr lang="en-US" sz="2000" dirty="0">
                <a:latin typeface="Calibri"/>
                <a:cs typeface="Calibri"/>
              </a:rPr>
              <a:t/>
            </a:r>
            <a:br>
              <a:rPr lang="en-US" sz="2000" dirty="0">
                <a:latin typeface="Calibri"/>
                <a:cs typeface="Calibri"/>
              </a:rPr>
            </a:br>
            <a:r>
              <a:rPr lang="en-US" sz="2000" dirty="0" smtClean="0">
                <a:latin typeface="Calibri"/>
                <a:cs typeface="Calibri"/>
              </a:rPr>
              <a:t>	___ </a:t>
            </a:r>
            <a:r>
              <a:rPr lang="en-US" sz="2000" dirty="0">
                <a:latin typeface="Calibri"/>
                <a:cs typeface="Calibri"/>
              </a:rPr>
              <a:t>% Administration</a:t>
            </a:r>
            <a:r>
              <a:rPr lang="en-US" sz="2000" dirty="0" smtClean="0">
                <a:latin typeface="Calibri"/>
                <a:cs typeface="Calibri"/>
              </a:rPr>
              <a:t>/</a:t>
            </a:r>
            <a:r>
              <a:rPr lang="en-US" sz="2000" dirty="0">
                <a:latin typeface="Calibri"/>
                <a:cs typeface="Calibri"/>
              </a:rPr>
              <a:t>o</a:t>
            </a:r>
            <a:r>
              <a:rPr lang="en-US" sz="2000" dirty="0" smtClean="0">
                <a:latin typeface="Calibri"/>
                <a:cs typeface="Calibri"/>
              </a:rPr>
              <a:t>ther </a:t>
            </a:r>
            <a:r>
              <a:rPr lang="en-US" sz="2000" dirty="0">
                <a:latin typeface="Calibri"/>
                <a:cs typeface="Calibri"/>
              </a:rPr>
              <a:t>s</a:t>
            </a:r>
            <a:r>
              <a:rPr lang="en-US" sz="2000" dirty="0" smtClean="0">
                <a:latin typeface="Calibri"/>
                <a:cs typeface="Calibri"/>
              </a:rPr>
              <a:t>ervices</a:t>
            </a:r>
          </a:p>
          <a:p>
            <a:pPr marL="365760" lvl="1" indent="0">
              <a:spcAft>
                <a:spcPts val="600"/>
              </a:spcAft>
              <a:buNone/>
            </a:pPr>
            <a:r>
              <a:rPr lang="en-US" sz="2000" dirty="0" smtClean="0">
                <a:latin typeface="Calibri"/>
                <a:cs typeface="Calibri"/>
              </a:rPr>
              <a:t>	How </a:t>
            </a:r>
            <a:r>
              <a:rPr lang="en-US" sz="2000" dirty="0">
                <a:latin typeface="Calibri"/>
                <a:cs typeface="Calibri"/>
              </a:rPr>
              <a:t>(if at all) would you like to change this time distribution</a:t>
            </a:r>
            <a:r>
              <a:rPr lang="en-US" sz="2000" dirty="0" smtClean="0">
                <a:latin typeface="Calibri"/>
                <a:cs typeface="Calibri"/>
              </a:rPr>
              <a:t>?</a:t>
            </a:r>
          </a:p>
          <a:p>
            <a:pPr marL="0" indent="0">
              <a:buNone/>
            </a:pPr>
            <a:r>
              <a:rPr lang="en-US" sz="2400" dirty="0" smtClean="0">
                <a:latin typeface="Calibri"/>
                <a:cs typeface="Calibri"/>
              </a:rPr>
              <a:t>2</a:t>
            </a:r>
            <a:r>
              <a:rPr lang="en-US" sz="2400" dirty="0">
                <a:latin typeface="Calibri"/>
                <a:cs typeface="Calibri"/>
              </a:rPr>
              <a:t>.</a:t>
            </a:r>
            <a:r>
              <a:rPr lang="en-US" sz="2400" dirty="0" smtClean="0">
                <a:latin typeface="Calibri"/>
                <a:cs typeface="Calibri"/>
              </a:rPr>
              <a:t>  </a:t>
            </a:r>
            <a:r>
              <a:rPr lang="en-US" sz="2400" b="1" dirty="0">
                <a:solidFill>
                  <a:srgbClr val="CC0000"/>
                </a:solidFill>
                <a:latin typeface="Calibri"/>
                <a:cs typeface="Calibri"/>
              </a:rPr>
              <a:t>Academic a</a:t>
            </a:r>
            <a:r>
              <a:rPr lang="en-US" sz="2400" b="1" dirty="0" smtClean="0">
                <a:solidFill>
                  <a:srgbClr val="CC0000"/>
                </a:solidFill>
                <a:latin typeface="Calibri"/>
                <a:cs typeface="Calibri"/>
              </a:rPr>
              <a:t>ppointment</a:t>
            </a:r>
            <a:r>
              <a:rPr lang="en-US" sz="2400" b="1" dirty="0" smtClean="0">
                <a:solidFill>
                  <a:srgbClr val="FF0000"/>
                </a:solidFill>
                <a:latin typeface="Calibri"/>
                <a:cs typeface="Calibri"/>
              </a:rPr>
              <a:t>	</a:t>
            </a:r>
            <a:endParaRPr lang="en-US" sz="2400" b="1" dirty="0">
              <a:solidFill>
                <a:srgbClr val="FF0000"/>
              </a:solidFill>
              <a:latin typeface="Calibri"/>
              <a:cs typeface="Calibri"/>
            </a:endParaRPr>
          </a:p>
          <a:p>
            <a:pPr marL="0" indent="0">
              <a:spcAft>
                <a:spcPts val="600"/>
              </a:spcAft>
              <a:buNone/>
            </a:pPr>
            <a:r>
              <a:rPr lang="en-US" sz="2000" dirty="0" smtClean="0">
                <a:latin typeface="Calibri"/>
                <a:cs typeface="Calibri"/>
              </a:rPr>
              <a:t>	Do </a:t>
            </a:r>
            <a:r>
              <a:rPr lang="en-US" sz="2000" dirty="0">
                <a:latin typeface="Calibri"/>
                <a:cs typeface="Calibri"/>
              </a:rPr>
              <a:t>you understand the series to which you are appointed and the </a:t>
            </a:r>
            <a:r>
              <a:rPr lang="en-US" sz="2000" dirty="0" smtClean="0">
                <a:latin typeface="Calibri"/>
                <a:cs typeface="Calibri"/>
              </a:rPr>
              <a:t>	expectations </a:t>
            </a:r>
            <a:r>
              <a:rPr lang="en-US" sz="2000" dirty="0">
                <a:latin typeface="Calibri"/>
                <a:cs typeface="Calibri"/>
              </a:rPr>
              <a:t>for advancement in this series?</a:t>
            </a:r>
            <a:endParaRPr lang="es-PE" sz="2000" dirty="0">
              <a:latin typeface="Calibri"/>
              <a:cs typeface="Calibri"/>
            </a:endParaRPr>
          </a:p>
          <a:p>
            <a:pPr marL="0" indent="0">
              <a:buNone/>
            </a:pPr>
            <a:r>
              <a:rPr lang="en-US" sz="2400" dirty="0" smtClean="0">
                <a:latin typeface="Calibri"/>
                <a:cs typeface="Calibri"/>
              </a:rPr>
              <a:t>3.  </a:t>
            </a:r>
            <a:r>
              <a:rPr lang="en-US" sz="2400" b="1" dirty="0" smtClean="0">
                <a:solidFill>
                  <a:srgbClr val="CC0000"/>
                </a:solidFill>
                <a:latin typeface="Calibri"/>
                <a:cs typeface="Calibri"/>
              </a:rPr>
              <a:t>Current </a:t>
            </a:r>
            <a:r>
              <a:rPr lang="en-US" sz="2400" b="1" dirty="0">
                <a:solidFill>
                  <a:srgbClr val="CC0000"/>
                </a:solidFill>
                <a:latin typeface="Calibri"/>
                <a:cs typeface="Calibri"/>
              </a:rPr>
              <a:t>p</a:t>
            </a:r>
            <a:r>
              <a:rPr lang="en-US" sz="2400" b="1" dirty="0" smtClean="0">
                <a:solidFill>
                  <a:srgbClr val="CC0000"/>
                </a:solidFill>
                <a:latin typeface="Calibri"/>
                <a:cs typeface="Calibri"/>
              </a:rPr>
              <a:t>rofessional </a:t>
            </a:r>
            <a:r>
              <a:rPr lang="en-US" sz="2400" b="1" dirty="0">
                <a:solidFill>
                  <a:srgbClr val="CC0000"/>
                </a:solidFill>
                <a:latin typeface="Calibri"/>
                <a:cs typeface="Calibri"/>
              </a:rPr>
              <a:t>r</a:t>
            </a:r>
            <a:r>
              <a:rPr lang="en-US" sz="2400" b="1" dirty="0" smtClean="0">
                <a:solidFill>
                  <a:srgbClr val="CC0000"/>
                </a:solidFill>
                <a:latin typeface="Calibri"/>
                <a:cs typeface="Calibri"/>
              </a:rPr>
              <a:t>esponsibilities</a:t>
            </a:r>
            <a:endParaRPr lang="en-US" sz="2400" b="1" dirty="0">
              <a:solidFill>
                <a:srgbClr val="CC0000"/>
              </a:solidFill>
              <a:latin typeface="Calibri"/>
              <a:cs typeface="Calibri"/>
            </a:endParaRPr>
          </a:p>
          <a:p>
            <a:pPr marL="0" indent="0">
              <a:buNone/>
            </a:pPr>
            <a:r>
              <a:rPr lang="en-US" sz="2000" dirty="0" smtClean="0">
                <a:latin typeface="Calibri"/>
                <a:cs typeface="Calibri"/>
              </a:rPr>
              <a:t>	List </a:t>
            </a:r>
            <a:r>
              <a:rPr lang="en-US" sz="2000" dirty="0">
                <a:latin typeface="Calibri"/>
                <a:cs typeface="Calibri"/>
              </a:rPr>
              <a:t>your major professional responsibilities and if you anticipate </a:t>
            </a:r>
            <a:r>
              <a:rPr lang="en-US" sz="2000" dirty="0" smtClean="0">
                <a:latin typeface="Calibri"/>
                <a:cs typeface="Calibri"/>
              </a:rPr>
              <a:t>	significant </a:t>
            </a:r>
            <a:r>
              <a:rPr lang="en-US" sz="2000" dirty="0">
                <a:latin typeface="Calibri"/>
                <a:cs typeface="Calibri"/>
              </a:rPr>
              <a:t>changes in the coming </a:t>
            </a:r>
            <a:r>
              <a:rPr lang="en-US" sz="2000" dirty="0" smtClean="0">
                <a:latin typeface="Calibri"/>
                <a:cs typeface="Calibri"/>
              </a:rPr>
              <a:t>year.</a:t>
            </a:r>
            <a:endParaRPr lang="es-PE" sz="2000" dirty="0">
              <a:latin typeface="Calibri"/>
              <a:cs typeface="Calibri"/>
            </a:endParaRPr>
          </a:p>
          <a:p>
            <a:pPr marL="365760" lvl="1" indent="0">
              <a:buNone/>
            </a:pPr>
            <a:endParaRPr lang="es-PE" sz="2000" dirty="0">
              <a:latin typeface="Calibri"/>
              <a:cs typeface="Calibri"/>
            </a:endParaRPr>
          </a:p>
          <a:p>
            <a:pPr marL="0" indent="0">
              <a:buNone/>
            </a:pPr>
            <a:r>
              <a:rPr lang="es-PE" sz="2000" dirty="0"/>
              <a:t>	</a:t>
            </a:r>
            <a:endParaRPr lang="en-US" sz="2100" dirty="0" smtClean="0"/>
          </a:p>
          <a:p>
            <a:pPr lvl="1"/>
            <a:endParaRPr lang="en-US" sz="2100" dirty="0" smtClean="0"/>
          </a:p>
        </p:txBody>
      </p:sp>
      <p:pic>
        <p:nvPicPr>
          <p:cNvPr id="4" name="Picture 3"/>
          <p:cNvPicPr>
            <a:picLocks noChangeAspect="1"/>
          </p:cNvPicPr>
          <p:nvPr/>
        </p:nvPicPr>
        <p:blipFill>
          <a:blip r:embed="rId3" cstate="print"/>
          <a:stretch>
            <a:fillRect/>
          </a:stretch>
        </p:blipFill>
        <p:spPr>
          <a:xfrm>
            <a:off x="6705600" y="1625600"/>
            <a:ext cx="2362200" cy="944880"/>
          </a:xfrm>
          <a:prstGeom prst="rect">
            <a:avLst/>
          </a:prstGeom>
        </p:spPr>
      </p:pic>
    </p:spTree>
    <p:extLst>
      <p:ext uri="{BB962C8B-B14F-4D97-AF65-F5344CB8AC3E}">
        <p14:creationId xmlns:p14="http://schemas.microsoft.com/office/powerpoint/2010/main" val="117303082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normAutofit/>
          </a:bodyPr>
          <a:lstStyle/>
          <a:p>
            <a:pPr algn="ctr"/>
            <a:r>
              <a:rPr lang="en-US" sz="3600" dirty="0">
                <a:latin typeface="Calibri"/>
                <a:cs typeface="Calibri"/>
              </a:rPr>
              <a:t>Individual Development Plan, </a:t>
            </a:r>
            <a:r>
              <a:rPr lang="en-US" sz="3600" dirty="0" smtClean="0">
                <a:latin typeface="Calibri"/>
                <a:cs typeface="Calibri"/>
              </a:rPr>
              <a:t>cont’d</a:t>
            </a:r>
          </a:p>
        </p:txBody>
      </p:sp>
      <p:sp>
        <p:nvSpPr>
          <p:cNvPr id="26627" name="Content Placeholder 2"/>
          <p:cNvSpPr>
            <a:spLocks noGrp="1"/>
          </p:cNvSpPr>
          <p:nvPr>
            <p:ph sz="quarter" idx="1"/>
          </p:nvPr>
        </p:nvSpPr>
        <p:spPr>
          <a:xfrm>
            <a:off x="612648" y="1600200"/>
            <a:ext cx="8226552" cy="4495800"/>
          </a:xfrm>
        </p:spPr>
        <p:txBody>
          <a:bodyPr>
            <a:noAutofit/>
          </a:bodyPr>
          <a:lstStyle/>
          <a:p>
            <a:pPr marL="0" indent="0">
              <a:buNone/>
            </a:pPr>
            <a:r>
              <a:rPr lang="en-US" sz="2400" dirty="0" smtClean="0">
                <a:latin typeface="Calibri"/>
                <a:cs typeface="Calibri"/>
              </a:rPr>
              <a:t>4.  </a:t>
            </a:r>
            <a:r>
              <a:rPr lang="en-US" sz="2400" b="1" dirty="0" smtClean="0">
                <a:solidFill>
                  <a:srgbClr val="CC0000"/>
                </a:solidFill>
                <a:latin typeface="Calibri"/>
                <a:cs typeface="Calibri"/>
              </a:rPr>
              <a:t>Short-term </a:t>
            </a:r>
            <a:r>
              <a:rPr lang="en-US" sz="2400" b="1" dirty="0">
                <a:solidFill>
                  <a:srgbClr val="CC0000"/>
                </a:solidFill>
                <a:latin typeface="Calibri"/>
                <a:cs typeface="Calibri"/>
              </a:rPr>
              <a:t>p</a:t>
            </a:r>
            <a:r>
              <a:rPr lang="en-US" sz="2400" b="1" dirty="0" smtClean="0">
                <a:solidFill>
                  <a:srgbClr val="CC0000"/>
                </a:solidFill>
                <a:latin typeface="Calibri"/>
                <a:cs typeface="Calibri"/>
              </a:rPr>
              <a:t>rofessional </a:t>
            </a:r>
            <a:r>
              <a:rPr lang="en-US" sz="2400" b="1" dirty="0">
                <a:solidFill>
                  <a:srgbClr val="CC0000"/>
                </a:solidFill>
                <a:latin typeface="Calibri"/>
                <a:cs typeface="Calibri"/>
              </a:rPr>
              <a:t>g</a:t>
            </a:r>
            <a:r>
              <a:rPr lang="en-US" sz="2400" b="1" dirty="0" smtClean="0">
                <a:solidFill>
                  <a:srgbClr val="CC0000"/>
                </a:solidFill>
                <a:latin typeface="Calibri"/>
                <a:cs typeface="Calibri"/>
              </a:rPr>
              <a:t>oals</a:t>
            </a:r>
            <a:r>
              <a:rPr lang="en-US" sz="2400" b="1" dirty="0">
                <a:solidFill>
                  <a:srgbClr val="CC0000"/>
                </a:solidFill>
                <a:latin typeface="Calibri"/>
                <a:cs typeface="Calibri"/>
              </a:rPr>
              <a:t/>
            </a:r>
            <a:br>
              <a:rPr lang="en-US" sz="2400" b="1" dirty="0">
                <a:solidFill>
                  <a:srgbClr val="CC0000"/>
                </a:solidFill>
                <a:latin typeface="Calibri"/>
                <a:cs typeface="Calibri"/>
              </a:rPr>
            </a:br>
            <a:r>
              <a:rPr lang="en-US" sz="2400" b="1" dirty="0" smtClean="0">
                <a:solidFill>
                  <a:srgbClr val="FF0000"/>
                </a:solidFill>
                <a:latin typeface="Calibri"/>
                <a:cs typeface="Calibri"/>
              </a:rPr>
              <a:t>	</a:t>
            </a:r>
            <a:r>
              <a:rPr lang="en-US" sz="2000" dirty="0" smtClean="0">
                <a:latin typeface="Calibri"/>
                <a:cs typeface="Calibri"/>
              </a:rPr>
              <a:t>List </a:t>
            </a:r>
            <a:r>
              <a:rPr lang="en-US" sz="2000" dirty="0">
                <a:latin typeface="Calibri"/>
                <a:cs typeface="Calibri"/>
              </a:rPr>
              <a:t>your professional goals for the </a:t>
            </a:r>
            <a:r>
              <a:rPr lang="en-US" sz="2000" u="sng" dirty="0">
                <a:latin typeface="Calibri"/>
                <a:cs typeface="Calibri"/>
              </a:rPr>
              <a:t>coming year</a:t>
            </a:r>
            <a:r>
              <a:rPr lang="en-US" sz="2000" dirty="0">
                <a:latin typeface="Calibri"/>
                <a:cs typeface="Calibri"/>
              </a:rPr>
              <a:t>. </a:t>
            </a:r>
            <a:endParaRPr lang="en-US" sz="2000" dirty="0" smtClean="0">
              <a:latin typeface="Calibri"/>
              <a:cs typeface="Calibri"/>
            </a:endParaRPr>
          </a:p>
          <a:p>
            <a:pPr marL="0" indent="0">
              <a:buNone/>
            </a:pPr>
            <a:r>
              <a:rPr lang="en-US" sz="2000" dirty="0">
                <a:latin typeface="Calibri"/>
                <a:cs typeface="Calibri"/>
              </a:rPr>
              <a:t>	I</a:t>
            </a:r>
            <a:r>
              <a:rPr lang="en-US" sz="2000" dirty="0" smtClean="0">
                <a:latin typeface="Calibri"/>
                <a:cs typeface="Calibri"/>
              </a:rPr>
              <a:t>ndicate </a:t>
            </a:r>
            <a:r>
              <a:rPr lang="en-US" sz="2000" dirty="0">
                <a:latin typeface="Calibri"/>
                <a:cs typeface="Calibri"/>
              </a:rPr>
              <a:t>how you will assess if the goal was </a:t>
            </a:r>
            <a:r>
              <a:rPr lang="en-US" sz="2000" dirty="0" smtClean="0">
                <a:latin typeface="Calibri"/>
                <a:cs typeface="Calibri"/>
              </a:rPr>
              <a:t>accomplished (outcome).</a:t>
            </a:r>
          </a:p>
          <a:p>
            <a:pPr marL="0" indent="0">
              <a:buNone/>
            </a:pPr>
            <a:endParaRPr lang="en-US" sz="2000" dirty="0">
              <a:latin typeface="Calibri"/>
              <a:cs typeface="Calibri"/>
            </a:endParaRPr>
          </a:p>
          <a:p>
            <a:pPr marL="0" indent="0">
              <a:buNone/>
            </a:pPr>
            <a:endParaRPr lang="en-US" sz="2400" b="1" dirty="0" smtClean="0">
              <a:latin typeface="Calibri"/>
              <a:cs typeface="Calibri"/>
            </a:endParaRPr>
          </a:p>
          <a:p>
            <a:pPr marL="0" indent="0">
              <a:buNone/>
            </a:pPr>
            <a:endParaRPr lang="en-US" sz="2400" b="1" dirty="0">
              <a:latin typeface="Calibri"/>
              <a:cs typeface="Calibri"/>
            </a:endParaRPr>
          </a:p>
          <a:p>
            <a:pPr marL="0" indent="0">
              <a:buNone/>
            </a:pPr>
            <a:r>
              <a:rPr lang="en-US" sz="2400" dirty="0" smtClean="0">
                <a:latin typeface="Calibri"/>
                <a:cs typeface="Calibri"/>
              </a:rPr>
              <a:t>5.  </a:t>
            </a:r>
            <a:r>
              <a:rPr lang="en-US" sz="2400" b="1" dirty="0" smtClean="0">
                <a:solidFill>
                  <a:srgbClr val="CC0000"/>
                </a:solidFill>
                <a:latin typeface="Calibri"/>
                <a:cs typeface="Calibri"/>
              </a:rPr>
              <a:t>Long-term </a:t>
            </a:r>
            <a:r>
              <a:rPr lang="en-US" sz="2400" b="1" dirty="0">
                <a:solidFill>
                  <a:srgbClr val="CC0000"/>
                </a:solidFill>
                <a:latin typeface="Calibri"/>
                <a:cs typeface="Calibri"/>
              </a:rPr>
              <a:t>p</a:t>
            </a:r>
            <a:r>
              <a:rPr lang="en-US" sz="2400" b="1" dirty="0" smtClean="0">
                <a:solidFill>
                  <a:srgbClr val="CC0000"/>
                </a:solidFill>
                <a:latin typeface="Calibri"/>
                <a:cs typeface="Calibri"/>
              </a:rPr>
              <a:t>rofessional </a:t>
            </a:r>
            <a:r>
              <a:rPr lang="en-US" sz="2400" b="1" dirty="0">
                <a:solidFill>
                  <a:srgbClr val="CC0000"/>
                </a:solidFill>
                <a:latin typeface="Calibri"/>
                <a:cs typeface="Calibri"/>
              </a:rPr>
              <a:t>g</a:t>
            </a:r>
            <a:r>
              <a:rPr lang="en-US" sz="2400" b="1" dirty="0" smtClean="0">
                <a:solidFill>
                  <a:srgbClr val="CC0000"/>
                </a:solidFill>
                <a:latin typeface="Calibri"/>
                <a:cs typeface="Calibri"/>
              </a:rPr>
              <a:t>oals</a:t>
            </a:r>
            <a:r>
              <a:rPr lang="en-US" sz="2400" b="1" dirty="0">
                <a:solidFill>
                  <a:srgbClr val="CC0000"/>
                </a:solidFill>
                <a:latin typeface="Calibri"/>
                <a:cs typeface="Calibri"/>
              </a:rPr>
              <a:t/>
            </a:r>
            <a:br>
              <a:rPr lang="en-US" sz="2400" b="1" dirty="0">
                <a:solidFill>
                  <a:srgbClr val="CC0000"/>
                </a:solidFill>
                <a:latin typeface="Calibri"/>
                <a:cs typeface="Calibri"/>
              </a:rPr>
            </a:br>
            <a:r>
              <a:rPr lang="en-US" sz="2400" b="1" dirty="0" smtClean="0">
                <a:solidFill>
                  <a:srgbClr val="FF0000"/>
                </a:solidFill>
                <a:latin typeface="Calibri"/>
                <a:cs typeface="Calibri"/>
              </a:rPr>
              <a:t>	</a:t>
            </a:r>
            <a:r>
              <a:rPr lang="en-US" sz="2000" dirty="0" smtClean="0">
                <a:latin typeface="Calibri"/>
                <a:cs typeface="Calibri"/>
              </a:rPr>
              <a:t>List </a:t>
            </a:r>
            <a:r>
              <a:rPr lang="en-US" sz="2000" dirty="0">
                <a:latin typeface="Calibri"/>
                <a:cs typeface="Calibri"/>
              </a:rPr>
              <a:t>your professional goals for the </a:t>
            </a:r>
            <a:r>
              <a:rPr lang="en-US" sz="2000" u="sng" dirty="0" smtClean="0">
                <a:latin typeface="Calibri"/>
                <a:cs typeface="Calibri"/>
              </a:rPr>
              <a:t>next 3-5 years</a:t>
            </a:r>
            <a:r>
              <a:rPr lang="en-US" sz="2000" dirty="0" smtClean="0">
                <a:latin typeface="Calibri"/>
                <a:cs typeface="Calibri"/>
              </a:rPr>
              <a:t>. </a:t>
            </a:r>
            <a:endParaRPr lang="en-US" sz="2000" dirty="0">
              <a:latin typeface="Calibri"/>
              <a:cs typeface="Calibri"/>
            </a:endParaRPr>
          </a:p>
          <a:p>
            <a:pPr marL="0" indent="0">
              <a:buNone/>
            </a:pPr>
            <a:r>
              <a:rPr lang="en-US" sz="2000" dirty="0">
                <a:latin typeface="Calibri"/>
                <a:cs typeface="Calibri"/>
              </a:rPr>
              <a:t>	Indicate how you will assess if the goal was accomplished (outcome).</a:t>
            </a:r>
          </a:p>
          <a:p>
            <a:pPr marL="0" indent="0">
              <a:buNone/>
            </a:pPr>
            <a:endParaRPr lang="es-PE" sz="2000" dirty="0">
              <a:latin typeface="Calibri"/>
              <a:cs typeface="Calibri"/>
            </a:endParaRPr>
          </a:p>
          <a:p>
            <a:pPr marL="0" indent="0">
              <a:buNone/>
            </a:pPr>
            <a:endParaRPr lang="en-US" sz="2100" u="sng" dirty="0" smtClean="0">
              <a:latin typeface="Calibri"/>
              <a:cs typeface="Calibri"/>
            </a:endParaRPr>
          </a:p>
          <a:p>
            <a:pPr lvl="1"/>
            <a:endParaRPr lang="en-US" sz="2100" dirty="0" smtClean="0">
              <a:latin typeface="Calibri"/>
              <a:cs typeface="Calibri"/>
            </a:endParaRPr>
          </a:p>
        </p:txBody>
      </p:sp>
      <p:sp>
        <p:nvSpPr>
          <p:cNvPr id="4" name="TextBox 10"/>
          <p:cNvSpPr txBox="1"/>
          <p:nvPr/>
        </p:nvSpPr>
        <p:spPr>
          <a:xfrm>
            <a:off x="609600" y="5499100"/>
            <a:ext cx="2362200" cy="736099"/>
          </a:xfrm>
          <a:prstGeom prst="rect">
            <a:avLst/>
          </a:prstGeom>
          <a:noFill/>
        </p:spPr>
        <p:txBody>
          <a:bodyPr wrap="square" rtlCol="0">
            <a:spAutoFit/>
          </a:bodyPr>
          <a:lstStyle/>
          <a:p>
            <a:pPr>
              <a:spcBef>
                <a:spcPts val="700"/>
              </a:spcBef>
              <a:buClr>
                <a:schemeClr val="accent2"/>
              </a:buClr>
              <a:buSzPct val="60000"/>
            </a:pPr>
            <a:r>
              <a:rPr lang="en-US" dirty="0" smtClean="0">
                <a:latin typeface="Calibri"/>
                <a:cs typeface="Calibri"/>
              </a:rPr>
              <a:t>1.  </a:t>
            </a:r>
            <a:r>
              <a:rPr lang="en-US" b="1" dirty="0" smtClean="0">
                <a:latin typeface="Calibri"/>
                <a:cs typeface="Calibri"/>
              </a:rPr>
              <a:t>Goal</a:t>
            </a:r>
          </a:p>
          <a:p>
            <a:pPr>
              <a:spcBef>
                <a:spcPts val="700"/>
              </a:spcBef>
              <a:buClr>
                <a:schemeClr val="accent2"/>
              </a:buClr>
              <a:buSzPct val="60000"/>
            </a:pPr>
            <a:r>
              <a:rPr lang="en-US" dirty="0" smtClean="0">
                <a:latin typeface="Calibri"/>
                <a:cs typeface="Calibri"/>
              </a:rPr>
              <a:t>Expected outcome:</a:t>
            </a:r>
          </a:p>
        </p:txBody>
      </p:sp>
      <p:sp>
        <p:nvSpPr>
          <p:cNvPr id="5" name="TextBox 10"/>
          <p:cNvSpPr txBox="1"/>
          <p:nvPr/>
        </p:nvSpPr>
        <p:spPr>
          <a:xfrm>
            <a:off x="3276600" y="5499100"/>
            <a:ext cx="2362200" cy="736099"/>
          </a:xfrm>
          <a:prstGeom prst="rect">
            <a:avLst/>
          </a:prstGeom>
          <a:noFill/>
        </p:spPr>
        <p:txBody>
          <a:bodyPr wrap="square" rtlCol="0">
            <a:spAutoFit/>
          </a:bodyPr>
          <a:lstStyle/>
          <a:p>
            <a:pPr>
              <a:spcBef>
                <a:spcPts val="700"/>
              </a:spcBef>
              <a:buClr>
                <a:schemeClr val="accent2"/>
              </a:buClr>
              <a:buSzPct val="60000"/>
            </a:pPr>
            <a:r>
              <a:rPr lang="en-US" dirty="0" smtClean="0">
                <a:latin typeface="Calibri"/>
                <a:cs typeface="Calibri"/>
              </a:rPr>
              <a:t>2.  </a:t>
            </a:r>
            <a:r>
              <a:rPr lang="en-US" b="1" dirty="0" smtClean="0">
                <a:latin typeface="Calibri"/>
                <a:cs typeface="Calibri"/>
              </a:rPr>
              <a:t>Goal</a:t>
            </a:r>
          </a:p>
          <a:p>
            <a:pPr>
              <a:spcBef>
                <a:spcPts val="700"/>
              </a:spcBef>
              <a:buClr>
                <a:schemeClr val="accent2"/>
              </a:buClr>
              <a:buSzPct val="60000"/>
            </a:pPr>
            <a:r>
              <a:rPr lang="en-US" dirty="0" smtClean="0">
                <a:latin typeface="Calibri"/>
                <a:cs typeface="Calibri"/>
              </a:rPr>
              <a:t>Expected outcome:</a:t>
            </a:r>
          </a:p>
        </p:txBody>
      </p:sp>
      <p:sp>
        <p:nvSpPr>
          <p:cNvPr id="6" name="TextBox 10"/>
          <p:cNvSpPr txBox="1"/>
          <p:nvPr/>
        </p:nvSpPr>
        <p:spPr>
          <a:xfrm>
            <a:off x="6096000" y="5499100"/>
            <a:ext cx="2362200" cy="736099"/>
          </a:xfrm>
          <a:prstGeom prst="rect">
            <a:avLst/>
          </a:prstGeom>
          <a:noFill/>
        </p:spPr>
        <p:txBody>
          <a:bodyPr wrap="square" rtlCol="0">
            <a:spAutoFit/>
          </a:bodyPr>
          <a:lstStyle/>
          <a:p>
            <a:pPr>
              <a:spcBef>
                <a:spcPts val="700"/>
              </a:spcBef>
              <a:buClr>
                <a:schemeClr val="accent2"/>
              </a:buClr>
              <a:buSzPct val="60000"/>
            </a:pPr>
            <a:r>
              <a:rPr lang="en-US" dirty="0" smtClean="0">
                <a:latin typeface="Calibri"/>
                <a:cs typeface="Calibri"/>
              </a:rPr>
              <a:t>3.  </a:t>
            </a:r>
            <a:r>
              <a:rPr lang="en-US" b="1" dirty="0" smtClean="0">
                <a:latin typeface="Calibri"/>
                <a:cs typeface="Calibri"/>
              </a:rPr>
              <a:t>Goal</a:t>
            </a:r>
          </a:p>
          <a:p>
            <a:pPr>
              <a:spcBef>
                <a:spcPts val="700"/>
              </a:spcBef>
              <a:buClr>
                <a:schemeClr val="accent2"/>
              </a:buClr>
              <a:buSzPct val="60000"/>
            </a:pPr>
            <a:r>
              <a:rPr lang="en-US" dirty="0" smtClean="0">
                <a:latin typeface="Calibri"/>
                <a:cs typeface="Calibri"/>
              </a:rPr>
              <a:t>Expected outcome:</a:t>
            </a:r>
          </a:p>
        </p:txBody>
      </p:sp>
      <p:sp>
        <p:nvSpPr>
          <p:cNvPr id="7" name="TextBox 10"/>
          <p:cNvSpPr txBox="1"/>
          <p:nvPr/>
        </p:nvSpPr>
        <p:spPr>
          <a:xfrm>
            <a:off x="609600" y="2908300"/>
            <a:ext cx="2362200" cy="736099"/>
          </a:xfrm>
          <a:prstGeom prst="rect">
            <a:avLst/>
          </a:prstGeom>
          <a:noFill/>
        </p:spPr>
        <p:txBody>
          <a:bodyPr wrap="square" rtlCol="0">
            <a:spAutoFit/>
          </a:bodyPr>
          <a:lstStyle/>
          <a:p>
            <a:pPr>
              <a:spcBef>
                <a:spcPts val="700"/>
              </a:spcBef>
              <a:buClr>
                <a:schemeClr val="accent2"/>
              </a:buClr>
              <a:buSzPct val="60000"/>
            </a:pPr>
            <a:r>
              <a:rPr lang="en-US" dirty="0" smtClean="0">
                <a:latin typeface="Calibri"/>
                <a:cs typeface="Calibri"/>
              </a:rPr>
              <a:t>1.  </a:t>
            </a:r>
            <a:r>
              <a:rPr lang="en-US" b="1" dirty="0" smtClean="0">
                <a:latin typeface="Calibri"/>
                <a:cs typeface="Calibri"/>
              </a:rPr>
              <a:t>Goal</a:t>
            </a:r>
          </a:p>
          <a:p>
            <a:pPr>
              <a:spcBef>
                <a:spcPts val="700"/>
              </a:spcBef>
              <a:buClr>
                <a:schemeClr val="accent2"/>
              </a:buClr>
              <a:buSzPct val="60000"/>
            </a:pPr>
            <a:r>
              <a:rPr lang="en-US" dirty="0" smtClean="0">
                <a:latin typeface="Calibri"/>
                <a:cs typeface="Calibri"/>
              </a:rPr>
              <a:t>Expected outcome:</a:t>
            </a:r>
          </a:p>
        </p:txBody>
      </p:sp>
      <p:sp>
        <p:nvSpPr>
          <p:cNvPr id="8" name="TextBox 10"/>
          <p:cNvSpPr txBox="1"/>
          <p:nvPr/>
        </p:nvSpPr>
        <p:spPr>
          <a:xfrm>
            <a:off x="3276600" y="2908300"/>
            <a:ext cx="2362200" cy="736099"/>
          </a:xfrm>
          <a:prstGeom prst="rect">
            <a:avLst/>
          </a:prstGeom>
          <a:noFill/>
        </p:spPr>
        <p:txBody>
          <a:bodyPr wrap="square" rtlCol="0">
            <a:spAutoFit/>
          </a:bodyPr>
          <a:lstStyle/>
          <a:p>
            <a:pPr>
              <a:spcBef>
                <a:spcPts val="700"/>
              </a:spcBef>
              <a:buClr>
                <a:schemeClr val="accent2"/>
              </a:buClr>
              <a:buSzPct val="60000"/>
            </a:pPr>
            <a:r>
              <a:rPr lang="en-US" dirty="0" smtClean="0">
                <a:latin typeface="Calibri"/>
                <a:cs typeface="Calibri"/>
              </a:rPr>
              <a:t>2.  </a:t>
            </a:r>
            <a:r>
              <a:rPr lang="en-US" b="1" dirty="0" smtClean="0">
                <a:latin typeface="Calibri"/>
                <a:cs typeface="Calibri"/>
              </a:rPr>
              <a:t>Goal</a:t>
            </a:r>
          </a:p>
          <a:p>
            <a:pPr>
              <a:spcBef>
                <a:spcPts val="700"/>
              </a:spcBef>
              <a:buClr>
                <a:schemeClr val="accent2"/>
              </a:buClr>
              <a:buSzPct val="60000"/>
            </a:pPr>
            <a:r>
              <a:rPr lang="en-US" dirty="0" smtClean="0">
                <a:latin typeface="Calibri"/>
                <a:cs typeface="Calibri"/>
              </a:rPr>
              <a:t>Expected outcome:</a:t>
            </a:r>
          </a:p>
        </p:txBody>
      </p:sp>
      <p:sp>
        <p:nvSpPr>
          <p:cNvPr id="9" name="TextBox 10"/>
          <p:cNvSpPr txBox="1"/>
          <p:nvPr/>
        </p:nvSpPr>
        <p:spPr>
          <a:xfrm>
            <a:off x="6096000" y="2908300"/>
            <a:ext cx="2362200" cy="736099"/>
          </a:xfrm>
          <a:prstGeom prst="rect">
            <a:avLst/>
          </a:prstGeom>
          <a:noFill/>
        </p:spPr>
        <p:txBody>
          <a:bodyPr wrap="square" rtlCol="0">
            <a:spAutoFit/>
          </a:bodyPr>
          <a:lstStyle/>
          <a:p>
            <a:pPr>
              <a:spcBef>
                <a:spcPts val="700"/>
              </a:spcBef>
              <a:buClr>
                <a:schemeClr val="accent2"/>
              </a:buClr>
              <a:buSzPct val="60000"/>
            </a:pPr>
            <a:r>
              <a:rPr lang="en-US" dirty="0" smtClean="0">
                <a:latin typeface="Calibri"/>
                <a:cs typeface="Calibri"/>
              </a:rPr>
              <a:t>3.  </a:t>
            </a:r>
            <a:r>
              <a:rPr lang="en-US" b="1" dirty="0" smtClean="0">
                <a:latin typeface="Calibri"/>
                <a:cs typeface="Calibri"/>
              </a:rPr>
              <a:t>Goal</a:t>
            </a:r>
          </a:p>
          <a:p>
            <a:pPr>
              <a:spcBef>
                <a:spcPts val="700"/>
              </a:spcBef>
              <a:buClr>
                <a:schemeClr val="accent2"/>
              </a:buClr>
              <a:buSzPct val="60000"/>
            </a:pPr>
            <a:r>
              <a:rPr lang="en-US" dirty="0" smtClean="0">
                <a:latin typeface="Calibri"/>
                <a:cs typeface="Calibri"/>
              </a:rPr>
              <a:t>Expected outcome:</a:t>
            </a:r>
          </a:p>
        </p:txBody>
      </p:sp>
    </p:spTree>
    <p:extLst>
      <p:ext uri="{BB962C8B-B14F-4D97-AF65-F5344CB8AC3E}">
        <p14:creationId xmlns:p14="http://schemas.microsoft.com/office/powerpoint/2010/main" val="292520975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584747" y="1676400"/>
            <a:ext cx="5401712" cy="1694790"/>
            <a:chOff x="599038" y="152401"/>
            <a:chExt cx="5935112" cy="169479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82234"/>
            <a:stretch/>
          </p:blipFill>
          <p:spPr bwMode="auto">
            <a:xfrm>
              <a:off x="609600" y="152401"/>
              <a:ext cx="5924550" cy="4179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46435"/>
            <a:stretch/>
          </p:blipFill>
          <p:spPr bwMode="auto">
            <a:xfrm>
              <a:off x="599038" y="586967"/>
              <a:ext cx="5924550" cy="12602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959414"/>
            <a:ext cx="9091188" cy="20603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descr="NIH">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75606" y="4648199"/>
            <a:ext cx="1620743" cy="1620743"/>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txBox="1">
            <a:spLocks/>
          </p:cNvSpPr>
          <p:nvPr/>
        </p:nvSpPr>
        <p:spPr>
          <a:xfrm>
            <a:off x="765048" y="215900"/>
            <a:ext cx="8153400" cy="990600"/>
          </a:xfrm>
          <a:prstGeom prst="rect">
            <a:avLst/>
          </a:prstGeom>
        </p:spPr>
        <p:txBody>
          <a:bodyPr vert="horz" anchor="ctr">
            <a:normAutofit/>
          </a:bodyPr>
          <a:lstStyle>
            <a:lvl1pPr algn="l" rtl="0" eaLnBrk="1" latinLnBrk="0" hangingPunct="1">
              <a:spcBef>
                <a:spcPct val="0"/>
              </a:spcBef>
              <a:buNone/>
              <a:defRPr kumimoji="0" sz="4400" kern="1200">
                <a:solidFill>
                  <a:schemeClr val="tx2"/>
                </a:solidFill>
                <a:latin typeface="+mj-lt"/>
                <a:ea typeface="+mj-ea"/>
                <a:cs typeface="+mj-cs"/>
              </a:defRPr>
            </a:lvl1pPr>
          </a:lstStyle>
          <a:p>
            <a:pPr algn="ctr"/>
            <a:r>
              <a:rPr lang="en-US" sz="4000" dirty="0" smtClean="0">
                <a:latin typeface="Calibri"/>
                <a:cs typeface="Calibri"/>
              </a:rPr>
              <a:t>Mentoring for diversity</a:t>
            </a:r>
            <a:endParaRPr lang="en-US" sz="4000" dirty="0">
              <a:latin typeface="Calibri"/>
              <a:cs typeface="Calibri"/>
            </a:endParaRPr>
          </a:p>
        </p:txBody>
      </p:sp>
    </p:spTree>
    <p:extLst>
      <p:ext uri="{BB962C8B-B14F-4D97-AF65-F5344CB8AC3E}">
        <p14:creationId xmlns:p14="http://schemas.microsoft.com/office/powerpoint/2010/main" val="14074250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3400" y="5105400"/>
            <a:ext cx="8153400" cy="144780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81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pPr algn="ctr"/>
            <a:r>
              <a:rPr lang="en-US" sz="4000" dirty="0" smtClean="0">
                <a:latin typeface="Calibri"/>
                <a:cs typeface="Calibri"/>
              </a:rPr>
              <a:t>NIH definitions of diversity</a:t>
            </a:r>
            <a:endParaRPr lang="en-US" sz="4000" dirty="0">
              <a:latin typeface="Calibri"/>
              <a:cs typeface="Calibri"/>
            </a:endParaRPr>
          </a:p>
        </p:txBody>
      </p:sp>
      <p:sp>
        <p:nvSpPr>
          <p:cNvPr id="3" name="Content Placeholder 2"/>
          <p:cNvSpPr>
            <a:spLocks noGrp="1"/>
          </p:cNvSpPr>
          <p:nvPr>
            <p:ph sz="quarter" idx="1"/>
          </p:nvPr>
        </p:nvSpPr>
        <p:spPr>
          <a:xfrm>
            <a:off x="612648" y="1600200"/>
            <a:ext cx="8153400" cy="5105400"/>
          </a:xfrm>
        </p:spPr>
        <p:txBody>
          <a:bodyPr>
            <a:normAutofit fontScale="92500" lnSpcReduction="20000"/>
          </a:bodyPr>
          <a:lstStyle/>
          <a:p>
            <a:pPr marL="0" indent="0">
              <a:buNone/>
            </a:pPr>
            <a:r>
              <a:rPr lang="en-US" sz="2400" b="1" dirty="0" smtClean="0">
                <a:solidFill>
                  <a:srgbClr val="CC0000"/>
                </a:solidFill>
                <a:latin typeface="Calibri"/>
                <a:cs typeface="Calibri"/>
              </a:rPr>
              <a:t>Racial/ethnic minorities</a:t>
            </a:r>
            <a:r>
              <a:rPr lang="en-US" sz="2400" dirty="0" smtClean="0">
                <a:solidFill>
                  <a:srgbClr val="CC0000"/>
                </a:solidFill>
                <a:latin typeface="Calibri"/>
                <a:cs typeface="Calibri"/>
              </a:rPr>
              <a:t>: </a:t>
            </a:r>
          </a:p>
          <a:p>
            <a:pPr lvl="1"/>
            <a:r>
              <a:rPr lang="en-US" sz="2200" dirty="0" smtClean="0">
                <a:latin typeface="Calibri"/>
                <a:cs typeface="Calibri"/>
              </a:rPr>
              <a:t>Blacks </a:t>
            </a:r>
            <a:r>
              <a:rPr lang="en-US" sz="2200" dirty="0">
                <a:latin typeface="Calibri"/>
                <a:cs typeface="Calibri"/>
              </a:rPr>
              <a:t>or African Americans, Hispanics or Latinos, American Indians or Alaska Natives, Native Hawaiians and other Pacific </a:t>
            </a:r>
            <a:r>
              <a:rPr lang="en-US" sz="2200" dirty="0" smtClean="0">
                <a:latin typeface="Calibri"/>
                <a:cs typeface="Calibri"/>
              </a:rPr>
              <a:t>Islanders</a:t>
            </a:r>
            <a:endParaRPr lang="en-US" sz="2200" dirty="0">
              <a:latin typeface="Calibri"/>
              <a:cs typeface="Calibri"/>
            </a:endParaRPr>
          </a:p>
          <a:p>
            <a:pPr marL="0" indent="0">
              <a:buNone/>
            </a:pPr>
            <a:r>
              <a:rPr lang="en-US" sz="2400" b="1" dirty="0" smtClean="0">
                <a:solidFill>
                  <a:srgbClr val="CC0000"/>
                </a:solidFill>
                <a:latin typeface="Calibri"/>
                <a:cs typeface="Calibri"/>
              </a:rPr>
              <a:t>Individuals with disabilities</a:t>
            </a:r>
            <a:r>
              <a:rPr lang="en-US" sz="2400" dirty="0" smtClean="0">
                <a:solidFill>
                  <a:srgbClr val="CC0000"/>
                </a:solidFill>
                <a:latin typeface="Calibri"/>
                <a:cs typeface="Calibri"/>
              </a:rPr>
              <a:t>: </a:t>
            </a:r>
          </a:p>
          <a:p>
            <a:pPr lvl="1"/>
            <a:r>
              <a:rPr lang="en-US" sz="2200" dirty="0">
                <a:latin typeface="Calibri"/>
                <a:cs typeface="Calibri"/>
              </a:rPr>
              <a:t>P</a:t>
            </a:r>
            <a:r>
              <a:rPr lang="en-US" sz="2200" dirty="0" smtClean="0">
                <a:latin typeface="Calibri"/>
                <a:cs typeface="Calibri"/>
              </a:rPr>
              <a:t>hysical </a:t>
            </a:r>
            <a:r>
              <a:rPr lang="en-US" sz="2200" dirty="0">
                <a:latin typeface="Calibri"/>
                <a:cs typeface="Calibri"/>
              </a:rPr>
              <a:t>or mental impairment that substantially limits one or more major life </a:t>
            </a:r>
            <a:r>
              <a:rPr lang="en-US" sz="2200" dirty="0" smtClean="0">
                <a:latin typeface="Calibri"/>
                <a:cs typeface="Calibri"/>
              </a:rPr>
              <a:t>activities</a:t>
            </a:r>
          </a:p>
          <a:p>
            <a:pPr marL="0" indent="0">
              <a:buNone/>
            </a:pPr>
            <a:r>
              <a:rPr lang="en-US" sz="2400" b="1" dirty="0" smtClean="0">
                <a:solidFill>
                  <a:srgbClr val="CC0000"/>
                </a:solidFill>
                <a:latin typeface="Calibri"/>
                <a:cs typeface="Calibri"/>
              </a:rPr>
              <a:t>Disadvantaged backgrounds</a:t>
            </a:r>
            <a:r>
              <a:rPr lang="en-US" sz="2400" dirty="0" smtClean="0">
                <a:solidFill>
                  <a:srgbClr val="CC0000"/>
                </a:solidFill>
                <a:latin typeface="Calibri"/>
                <a:cs typeface="Calibri"/>
              </a:rPr>
              <a:t>:</a:t>
            </a:r>
          </a:p>
          <a:p>
            <a:pPr lvl="1"/>
            <a:r>
              <a:rPr lang="en-US" sz="2200" dirty="0">
                <a:latin typeface="Calibri"/>
                <a:cs typeface="Calibri"/>
              </a:rPr>
              <a:t>Annual income below established low-income thresholds</a:t>
            </a:r>
          </a:p>
          <a:p>
            <a:pPr lvl="1"/>
            <a:r>
              <a:rPr lang="en-US" sz="2200" dirty="0" smtClean="0">
                <a:latin typeface="Calibri"/>
                <a:cs typeface="Calibri"/>
              </a:rPr>
              <a:t>“Educational </a:t>
            </a:r>
            <a:r>
              <a:rPr lang="en-US" sz="2200" dirty="0">
                <a:latin typeface="Calibri"/>
                <a:cs typeface="Calibri"/>
              </a:rPr>
              <a:t>environment such as that found in certain rural or inner-city environments that has demonstrably and directly inhibited the individual from obtaining the knowledge, skills, and abilities necessary to develop and participate in a research </a:t>
            </a:r>
            <a:r>
              <a:rPr lang="en-US" sz="2200" dirty="0" smtClean="0">
                <a:latin typeface="Calibri"/>
                <a:cs typeface="Calibri"/>
              </a:rPr>
              <a:t>career”</a:t>
            </a:r>
          </a:p>
          <a:p>
            <a:pPr marL="0" indent="0">
              <a:buNone/>
            </a:pPr>
            <a:r>
              <a:rPr lang="en-US" sz="2400" b="1" dirty="0" smtClean="0">
                <a:solidFill>
                  <a:srgbClr val="CC0000"/>
                </a:solidFill>
                <a:latin typeface="Calibri"/>
                <a:cs typeface="Calibri"/>
              </a:rPr>
              <a:t>Women</a:t>
            </a:r>
            <a:r>
              <a:rPr lang="en-US" sz="2400" dirty="0" smtClean="0">
                <a:solidFill>
                  <a:srgbClr val="CC0000"/>
                </a:solidFill>
                <a:latin typeface="Calibri"/>
                <a:cs typeface="Calibri"/>
              </a:rPr>
              <a:t> </a:t>
            </a:r>
            <a:r>
              <a:rPr lang="en-US" sz="2400" dirty="0" smtClean="0">
                <a:latin typeface="Calibri"/>
                <a:cs typeface="Calibri"/>
              </a:rPr>
              <a:t>at </a:t>
            </a:r>
            <a:r>
              <a:rPr lang="en-US" sz="2400" dirty="0">
                <a:latin typeface="Calibri"/>
                <a:cs typeface="Calibri"/>
              </a:rPr>
              <a:t>senior faculty levels in biomedical-relevant </a:t>
            </a:r>
            <a:r>
              <a:rPr lang="en-US" sz="2400" dirty="0" smtClean="0">
                <a:latin typeface="Calibri"/>
                <a:cs typeface="Calibri"/>
              </a:rPr>
              <a:t>disciplines</a:t>
            </a:r>
          </a:p>
          <a:p>
            <a:pPr lvl="1"/>
            <a:r>
              <a:rPr lang="en-US" sz="2200" dirty="0" smtClean="0">
                <a:latin typeface="Calibri"/>
                <a:cs typeface="Calibri"/>
              </a:rPr>
              <a:t>NIH institutes, centers, and offices may include women as eligible candidates in faculty-level, diversity-targeted programs to address faculty recruitment, appointment, retention or advancement</a:t>
            </a:r>
          </a:p>
        </p:txBody>
      </p:sp>
    </p:spTree>
    <p:extLst>
      <p:ext uri="{BB962C8B-B14F-4D97-AF65-F5344CB8AC3E}">
        <p14:creationId xmlns:p14="http://schemas.microsoft.com/office/powerpoint/2010/main" val="254360058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57200" y="96838"/>
            <a:ext cx="8229600" cy="1143000"/>
          </a:xfrm>
        </p:spPr>
        <p:txBody>
          <a:bodyPr>
            <a:normAutofit/>
          </a:bodyPr>
          <a:lstStyle/>
          <a:p>
            <a:r>
              <a:rPr lang="en-US" sz="2800" dirty="0" smtClean="0">
                <a:solidFill>
                  <a:schemeClr val="tx2"/>
                </a:solidFill>
              </a:rPr>
              <a:t>Black, Native American, and Hispanic </a:t>
            </a:r>
            <a:br>
              <a:rPr lang="en-US" sz="2800" dirty="0" smtClean="0">
                <a:solidFill>
                  <a:schemeClr val="tx2"/>
                </a:solidFill>
              </a:rPr>
            </a:br>
            <a:r>
              <a:rPr lang="en-US" sz="2800" dirty="0" smtClean="0">
                <a:solidFill>
                  <a:schemeClr val="tx2"/>
                </a:solidFill>
              </a:rPr>
              <a:t>Medical School Faculty: &lt;10%</a:t>
            </a:r>
            <a:endParaRPr lang="en-US" sz="2800" dirty="0">
              <a:solidFill>
                <a:schemeClr val="tx2"/>
              </a:solidFill>
            </a:endParaRPr>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2788222031"/>
              </p:ext>
            </p:extLst>
          </p:nvPr>
        </p:nvGraphicFramePr>
        <p:xfrm>
          <a:off x="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1160046" y="1310179"/>
            <a:ext cx="6814943" cy="369332"/>
          </a:xfrm>
          <a:prstGeom prst="rect">
            <a:avLst/>
          </a:prstGeom>
          <a:noFill/>
        </p:spPr>
        <p:txBody>
          <a:bodyPr wrap="none" rtlCol="0">
            <a:spAutoFit/>
          </a:bodyPr>
          <a:lstStyle/>
          <a:p>
            <a:r>
              <a:rPr lang="en-US" b="1" dirty="0" smtClean="0">
                <a:solidFill>
                  <a:prstClr val="black"/>
                </a:solidFill>
              </a:rPr>
              <a:t>Percentage of U.S. Medical School Faculty by Race and Ethnicity, 2014</a:t>
            </a:r>
            <a:endParaRPr lang="en-US" b="1" dirty="0">
              <a:solidFill>
                <a:prstClr val="black"/>
              </a:solidFill>
            </a:endParaRPr>
          </a:p>
        </p:txBody>
      </p:sp>
      <p:sp>
        <p:nvSpPr>
          <p:cNvPr id="6" name="TextBox 5"/>
          <p:cNvSpPr txBox="1"/>
          <p:nvPr/>
        </p:nvSpPr>
        <p:spPr>
          <a:xfrm>
            <a:off x="2667000" y="6464300"/>
            <a:ext cx="4351256" cy="338554"/>
          </a:xfrm>
          <a:prstGeom prst="rect">
            <a:avLst/>
          </a:prstGeom>
          <a:noFill/>
        </p:spPr>
        <p:txBody>
          <a:bodyPr wrap="none" rtlCol="0">
            <a:spAutoFit/>
          </a:bodyPr>
          <a:lstStyle/>
          <a:p>
            <a:r>
              <a:rPr lang="en-US" sz="1600" dirty="0" smtClean="0">
                <a:solidFill>
                  <a:prstClr val="black"/>
                </a:solidFill>
                <a:hlinkClick r:id="rId3"/>
              </a:rPr>
              <a:t>AAMC. </a:t>
            </a:r>
            <a:r>
              <a:rPr lang="en-US" sz="1600" i="1" dirty="0" smtClean="0">
                <a:solidFill>
                  <a:prstClr val="black"/>
                </a:solidFill>
                <a:hlinkClick r:id="rId3"/>
              </a:rPr>
              <a:t>U.S. Medical School Faculty Analysis, 2014</a:t>
            </a:r>
            <a:r>
              <a:rPr lang="en-US" sz="1600" i="1" dirty="0" smtClean="0">
                <a:solidFill>
                  <a:prstClr val="black"/>
                </a:solidFill>
              </a:rPr>
              <a:t>.</a:t>
            </a:r>
            <a:endParaRPr lang="en-US" sz="1600" i="1" dirty="0">
              <a:solidFill>
                <a:prstClr val="black"/>
              </a:solidFill>
            </a:endParaRPr>
          </a:p>
        </p:txBody>
      </p:sp>
    </p:spTree>
    <p:extLst>
      <p:ext uri="{BB962C8B-B14F-4D97-AF65-F5344CB8AC3E}">
        <p14:creationId xmlns:p14="http://schemas.microsoft.com/office/powerpoint/2010/main" val="2442737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228600"/>
            <a:ext cx="8385048" cy="990600"/>
          </a:xfrm>
        </p:spPr>
        <p:txBody>
          <a:bodyPr>
            <a:normAutofit/>
          </a:bodyPr>
          <a:lstStyle/>
          <a:p>
            <a:pPr algn="ctr"/>
            <a:r>
              <a:rPr lang="en-US" sz="3400" dirty="0">
                <a:latin typeface="Calibri"/>
                <a:cs typeface="Calibri"/>
              </a:rPr>
              <a:t>Barriers to </a:t>
            </a:r>
            <a:r>
              <a:rPr lang="en-US" sz="3400" dirty="0" smtClean="0">
                <a:latin typeface="Calibri"/>
                <a:cs typeface="Calibri"/>
              </a:rPr>
              <a:t>gender and </a:t>
            </a:r>
            <a:r>
              <a:rPr lang="en-US" sz="3400" dirty="0">
                <a:latin typeface="Calibri"/>
                <a:cs typeface="Calibri"/>
              </a:rPr>
              <a:t>e</a:t>
            </a:r>
            <a:r>
              <a:rPr lang="en-US" sz="3400" dirty="0" smtClean="0">
                <a:latin typeface="Calibri"/>
                <a:cs typeface="Calibri"/>
              </a:rPr>
              <a:t>thnic/racial </a:t>
            </a:r>
            <a:r>
              <a:rPr lang="en-US" sz="3400" dirty="0">
                <a:latin typeface="Calibri"/>
                <a:cs typeface="Calibri"/>
              </a:rPr>
              <a:t>d</a:t>
            </a:r>
            <a:r>
              <a:rPr lang="en-US" sz="3400" dirty="0" smtClean="0">
                <a:latin typeface="Calibri"/>
                <a:cs typeface="Calibri"/>
              </a:rPr>
              <a:t>iversity</a:t>
            </a:r>
            <a:endParaRPr lang="en-US" sz="3400" dirty="0">
              <a:latin typeface="Calibri"/>
              <a:cs typeface="Calibri"/>
            </a:endParaRPr>
          </a:p>
        </p:txBody>
      </p:sp>
      <p:sp>
        <p:nvSpPr>
          <p:cNvPr id="2" name="Content Placeholder 1"/>
          <p:cNvSpPr>
            <a:spLocks noGrp="1"/>
          </p:cNvSpPr>
          <p:nvPr>
            <p:ph sz="quarter" idx="1"/>
          </p:nvPr>
        </p:nvSpPr>
        <p:spPr/>
        <p:txBody>
          <a:bodyPr>
            <a:normAutofit/>
          </a:bodyPr>
          <a:lstStyle/>
          <a:p>
            <a:r>
              <a:rPr lang="en-US" sz="2800" dirty="0">
                <a:latin typeface="Calibri"/>
                <a:cs typeface="Calibri"/>
              </a:rPr>
              <a:t>Pipeline</a:t>
            </a:r>
          </a:p>
          <a:p>
            <a:r>
              <a:rPr lang="en-US" sz="2800" dirty="0">
                <a:latin typeface="Calibri"/>
                <a:cs typeface="Calibri"/>
              </a:rPr>
              <a:t>Support </a:t>
            </a:r>
            <a:r>
              <a:rPr lang="en-US" sz="2800" dirty="0" smtClean="0">
                <a:latin typeface="Calibri"/>
                <a:cs typeface="Calibri"/>
              </a:rPr>
              <a:t>systems</a:t>
            </a:r>
            <a:endParaRPr lang="en-US" sz="2800" dirty="0">
              <a:latin typeface="Calibri"/>
              <a:cs typeface="Calibri"/>
            </a:endParaRPr>
          </a:p>
          <a:p>
            <a:r>
              <a:rPr lang="en-US" sz="2800" dirty="0">
                <a:solidFill>
                  <a:srgbClr val="CC0000"/>
                </a:solidFill>
                <a:latin typeface="Calibri"/>
                <a:cs typeface="Calibri"/>
              </a:rPr>
              <a:t>Mentoring</a:t>
            </a:r>
          </a:p>
          <a:p>
            <a:r>
              <a:rPr lang="en-US" sz="2800" dirty="0">
                <a:latin typeface="Calibri"/>
                <a:cs typeface="Calibri"/>
              </a:rPr>
              <a:t>Professional </a:t>
            </a:r>
            <a:r>
              <a:rPr lang="en-US" sz="2800" dirty="0" smtClean="0">
                <a:latin typeface="Calibri"/>
                <a:cs typeface="Calibri"/>
              </a:rPr>
              <a:t>role </a:t>
            </a:r>
            <a:r>
              <a:rPr lang="en-US" sz="2800" dirty="0">
                <a:latin typeface="Calibri"/>
                <a:cs typeface="Calibri"/>
              </a:rPr>
              <a:t>m</a:t>
            </a:r>
            <a:r>
              <a:rPr lang="en-US" sz="2800" dirty="0" smtClean="0">
                <a:latin typeface="Calibri"/>
                <a:cs typeface="Calibri"/>
              </a:rPr>
              <a:t>odels</a:t>
            </a:r>
            <a:endParaRPr lang="en-US" sz="2800" dirty="0">
              <a:latin typeface="Calibri"/>
              <a:cs typeface="Calibri"/>
            </a:endParaRPr>
          </a:p>
          <a:p>
            <a:r>
              <a:rPr lang="en-US" sz="2800" dirty="0">
                <a:latin typeface="Calibri"/>
                <a:cs typeface="Calibri"/>
              </a:rPr>
              <a:t>Disparity in scientific identity and values</a:t>
            </a:r>
          </a:p>
          <a:p>
            <a:r>
              <a:rPr lang="en-US" sz="2800" dirty="0">
                <a:latin typeface="Calibri"/>
                <a:cs typeface="Calibri"/>
              </a:rPr>
              <a:t>Unconscious b</a:t>
            </a:r>
            <a:r>
              <a:rPr lang="en-US" sz="2800" dirty="0" smtClean="0">
                <a:latin typeface="Calibri"/>
                <a:cs typeface="Calibri"/>
              </a:rPr>
              <a:t>ias</a:t>
            </a:r>
          </a:p>
        </p:txBody>
      </p:sp>
      <p:sp>
        <p:nvSpPr>
          <p:cNvPr id="4" name="TextBox 3"/>
          <p:cNvSpPr txBox="1"/>
          <p:nvPr/>
        </p:nvSpPr>
        <p:spPr>
          <a:xfrm>
            <a:off x="6261100" y="6121400"/>
            <a:ext cx="2819400" cy="584776"/>
          </a:xfrm>
          <a:prstGeom prst="rect">
            <a:avLst/>
          </a:prstGeom>
          <a:noFill/>
        </p:spPr>
        <p:txBody>
          <a:bodyPr wrap="square" rtlCol="0">
            <a:spAutoFit/>
          </a:bodyPr>
          <a:lstStyle/>
          <a:p>
            <a:pPr algn="r"/>
            <a:r>
              <a:rPr lang="en-US" sz="1600" dirty="0" err="1" smtClean="0">
                <a:latin typeface="Calibri"/>
                <a:cs typeface="Calibri"/>
              </a:rPr>
              <a:t>Pfund</a:t>
            </a:r>
            <a:r>
              <a:rPr lang="en-US" sz="1600" dirty="0" smtClean="0">
                <a:latin typeface="Calibri"/>
                <a:cs typeface="Calibri"/>
              </a:rPr>
              <a:t>. </a:t>
            </a:r>
            <a:r>
              <a:rPr lang="en-US" sz="1600" i="1" dirty="0" smtClean="0">
                <a:latin typeface="Calibri"/>
                <a:cs typeface="Calibri"/>
              </a:rPr>
              <a:t>Science</a:t>
            </a:r>
            <a:r>
              <a:rPr lang="en-US" sz="1600" dirty="0" smtClean="0">
                <a:latin typeface="Calibri"/>
                <a:cs typeface="Calibri"/>
              </a:rPr>
              <a:t> 2006. </a:t>
            </a:r>
          </a:p>
          <a:p>
            <a:pPr algn="r"/>
            <a:r>
              <a:rPr lang="en-US" sz="1600" dirty="0" smtClean="0">
                <a:latin typeface="Calibri"/>
                <a:cs typeface="Calibri"/>
              </a:rPr>
              <a:t>Koenig. </a:t>
            </a:r>
            <a:r>
              <a:rPr lang="en-US" sz="1600" i="1" dirty="0" smtClean="0">
                <a:latin typeface="Calibri"/>
                <a:cs typeface="Calibri"/>
              </a:rPr>
              <a:t>Science</a:t>
            </a:r>
            <a:r>
              <a:rPr lang="en-US" sz="1600" dirty="0" smtClean="0">
                <a:latin typeface="Calibri"/>
                <a:cs typeface="Calibri"/>
              </a:rPr>
              <a:t> 2009.</a:t>
            </a:r>
            <a:endParaRPr lang="en-US" sz="1600" dirty="0">
              <a:latin typeface="Calibri"/>
              <a:cs typeface="Calibri"/>
            </a:endParaRPr>
          </a:p>
        </p:txBody>
      </p:sp>
    </p:spTree>
    <p:extLst>
      <p:ext uri="{BB962C8B-B14F-4D97-AF65-F5344CB8AC3E}">
        <p14:creationId xmlns:p14="http://schemas.microsoft.com/office/powerpoint/2010/main" val="429048891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990600"/>
          </a:xfrm>
        </p:spPr>
        <p:txBody>
          <a:bodyPr>
            <a:noAutofit/>
          </a:bodyPr>
          <a:lstStyle/>
          <a:p>
            <a:pPr algn="ctr"/>
            <a:r>
              <a:rPr lang="en-US" sz="3200" dirty="0" smtClean="0">
                <a:latin typeface="Calibri"/>
                <a:cs typeface="Calibri"/>
              </a:rPr>
              <a:t>Mentoring the Mentors Training </a:t>
            </a:r>
            <a:r>
              <a:rPr lang="en-US" sz="3200" dirty="0">
                <a:latin typeface="Calibri"/>
                <a:cs typeface="Calibri"/>
              </a:rPr>
              <a:t>P</a:t>
            </a:r>
            <a:r>
              <a:rPr lang="en-US" sz="3200" dirty="0" smtClean="0">
                <a:latin typeface="Calibri"/>
                <a:cs typeface="Calibri"/>
              </a:rPr>
              <a:t>rograms, UCSF</a:t>
            </a:r>
            <a:endParaRPr lang="en-US" sz="3200" dirty="0">
              <a:latin typeface="Calibri"/>
              <a:cs typeface="Calibri"/>
            </a:endParaRPr>
          </a:p>
        </p:txBody>
      </p:sp>
      <p:sp>
        <p:nvSpPr>
          <p:cNvPr id="8" name="Content Placeholder 2"/>
          <p:cNvSpPr>
            <a:spLocks noGrp="1"/>
          </p:cNvSpPr>
          <p:nvPr>
            <p:ph sz="quarter" idx="1"/>
          </p:nvPr>
        </p:nvSpPr>
        <p:spPr>
          <a:xfrm>
            <a:off x="152400" y="1536700"/>
            <a:ext cx="8537448" cy="4254500"/>
          </a:xfrm>
        </p:spPr>
        <p:txBody>
          <a:bodyPr>
            <a:normAutofit fontScale="85000" lnSpcReduction="20000"/>
          </a:bodyPr>
          <a:lstStyle/>
          <a:p>
            <a:r>
              <a:rPr lang="en-US" dirty="0" smtClean="0">
                <a:latin typeface="Calibri"/>
                <a:cs typeface="Calibri"/>
              </a:rPr>
              <a:t>Mentoring workshops for national HIV researchers</a:t>
            </a:r>
          </a:p>
          <a:p>
            <a:pPr lvl="1"/>
            <a:r>
              <a:rPr lang="en-US" sz="2400" dirty="0">
                <a:latin typeface="Calibri"/>
                <a:cs typeface="Calibri"/>
              </a:rPr>
              <a:t>Recognizing need for formal training of mentors</a:t>
            </a:r>
          </a:p>
          <a:p>
            <a:pPr lvl="1"/>
            <a:r>
              <a:rPr lang="en-US" sz="2400" dirty="0">
                <a:latin typeface="Calibri"/>
                <a:cs typeface="Calibri"/>
              </a:rPr>
              <a:t>Focusing on mentoring ESIs of diversity</a:t>
            </a:r>
          </a:p>
          <a:p>
            <a:pPr lvl="1"/>
            <a:r>
              <a:rPr lang="en-US" sz="2400" dirty="0">
                <a:latin typeface="Calibri"/>
                <a:cs typeface="Calibri"/>
              </a:rPr>
              <a:t>September 2012, October 2013, May </a:t>
            </a:r>
            <a:r>
              <a:rPr lang="en-US" sz="2400" dirty="0" smtClean="0">
                <a:latin typeface="Calibri"/>
                <a:cs typeface="Calibri"/>
              </a:rPr>
              <a:t>2015</a:t>
            </a:r>
          </a:p>
          <a:p>
            <a:pPr marL="365760" lvl="1" indent="0">
              <a:buNone/>
            </a:pPr>
            <a:endParaRPr lang="en-US" dirty="0" smtClean="0">
              <a:latin typeface="Calibri"/>
              <a:cs typeface="Calibri"/>
            </a:endParaRPr>
          </a:p>
          <a:p>
            <a:r>
              <a:rPr lang="en-US" dirty="0" smtClean="0">
                <a:latin typeface="Calibri"/>
                <a:cs typeface="Calibri"/>
              </a:rPr>
              <a:t>UCSF CFAR </a:t>
            </a:r>
            <a:r>
              <a:rPr lang="en-US" dirty="0">
                <a:latin typeface="Calibri"/>
                <a:cs typeface="Calibri"/>
              </a:rPr>
              <a:t>M</a:t>
            </a:r>
            <a:r>
              <a:rPr lang="en-US" dirty="0" smtClean="0">
                <a:latin typeface="Calibri"/>
                <a:cs typeface="Calibri"/>
              </a:rPr>
              <a:t>entoring </a:t>
            </a:r>
            <a:r>
              <a:rPr lang="en-US" dirty="0">
                <a:latin typeface="Calibri"/>
                <a:cs typeface="Calibri"/>
              </a:rPr>
              <a:t>P</a:t>
            </a:r>
            <a:r>
              <a:rPr lang="en-US" dirty="0" smtClean="0">
                <a:latin typeface="Calibri"/>
                <a:cs typeface="Calibri"/>
              </a:rPr>
              <a:t>rogram – Program for ESI of diversity</a:t>
            </a:r>
          </a:p>
          <a:p>
            <a:pPr lvl="1"/>
            <a:r>
              <a:rPr lang="en-US" sz="2400" dirty="0" smtClean="0">
                <a:latin typeface="Calibri"/>
                <a:cs typeface="Calibri"/>
              </a:rPr>
              <a:t>Special career development workshops and peer support</a:t>
            </a:r>
          </a:p>
          <a:p>
            <a:pPr lvl="1"/>
            <a:r>
              <a:rPr lang="en-US" sz="2400" dirty="0" smtClean="0">
                <a:latin typeface="Calibri"/>
                <a:cs typeface="Calibri"/>
              </a:rPr>
              <a:t>Pilot funds for training, travel, conferences</a:t>
            </a:r>
          </a:p>
          <a:p>
            <a:pPr lvl="1"/>
            <a:r>
              <a:rPr lang="en-US" sz="2400" dirty="0" smtClean="0">
                <a:latin typeface="Calibri"/>
                <a:cs typeface="Calibri"/>
              </a:rPr>
              <a:t>Successful outcomes (4 of 8 in first cohort successfully applied for K award on first attempt)</a:t>
            </a:r>
          </a:p>
          <a:p>
            <a:pPr lvl="1">
              <a:spcBef>
                <a:spcPts val="0"/>
              </a:spcBef>
            </a:pPr>
            <a:endParaRPr lang="en-US" sz="2400" dirty="0">
              <a:latin typeface="Calibri"/>
              <a:cs typeface="Calibri"/>
            </a:endParaRPr>
          </a:p>
          <a:p>
            <a:pPr marL="0" indent="0">
              <a:buNone/>
            </a:pPr>
            <a:endParaRPr lang="en-US" sz="200" dirty="0">
              <a:latin typeface="Calibri"/>
              <a:cs typeface="Calibri"/>
            </a:endParaRPr>
          </a:p>
          <a:p>
            <a:r>
              <a:rPr lang="en-US" dirty="0" smtClean="0">
                <a:latin typeface="Calibri"/>
                <a:cs typeface="Calibri"/>
              </a:rPr>
              <a:t>International </a:t>
            </a:r>
            <a:r>
              <a:rPr lang="en-US" dirty="0">
                <a:latin typeface="Calibri"/>
                <a:cs typeface="Calibri"/>
              </a:rPr>
              <a:t>(Fogarty)</a:t>
            </a:r>
          </a:p>
          <a:p>
            <a:endParaRPr lang="en-US" dirty="0" smtClean="0"/>
          </a:p>
        </p:txBody>
      </p:sp>
      <p:pic>
        <p:nvPicPr>
          <p:cNvPr id="5" name="il_fi" descr="http://upload.wikimedia.org/wikipedia/commons/thumb/4/4d/US-NIH-NIMH-Logo.svg/720px-US-NIH-NIMH-Logo.svg.png"/>
          <p:cNvPicPr/>
          <p:nvPr/>
        </p:nvPicPr>
        <p:blipFill>
          <a:blip r:embed="rId2" cstate="print"/>
          <a:srcRect/>
          <a:stretch>
            <a:fillRect/>
          </a:stretch>
        </p:blipFill>
        <p:spPr bwMode="auto">
          <a:xfrm>
            <a:off x="7162800" y="5715000"/>
            <a:ext cx="1828800" cy="1021080"/>
          </a:xfrm>
          <a:prstGeom prst="rect">
            <a:avLst/>
          </a:prstGeom>
          <a:noFill/>
          <a:ln w="9525">
            <a:noFill/>
            <a:miter lim="800000"/>
            <a:headEnd/>
            <a:tailEnd/>
          </a:ln>
        </p:spPr>
      </p:pic>
      <p:pic>
        <p:nvPicPr>
          <p:cNvPr id="6" name="Picture 5"/>
          <p:cNvPicPr>
            <a:picLocks noChangeAspect="1"/>
          </p:cNvPicPr>
          <p:nvPr/>
        </p:nvPicPr>
        <p:blipFill>
          <a:blip r:embed="rId3" cstate="print"/>
          <a:stretch>
            <a:fillRect/>
          </a:stretch>
        </p:blipFill>
        <p:spPr>
          <a:xfrm>
            <a:off x="152400" y="5897880"/>
            <a:ext cx="2209800" cy="883920"/>
          </a:xfrm>
          <a:prstGeom prst="rect">
            <a:avLst/>
          </a:prstGeom>
        </p:spPr>
      </p:pic>
    </p:spTree>
    <p:extLst>
      <p:ext uri="{BB962C8B-B14F-4D97-AF65-F5344CB8AC3E}">
        <p14:creationId xmlns:p14="http://schemas.microsoft.com/office/powerpoint/2010/main" val="111005932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763000" cy="990600"/>
          </a:xfrm>
        </p:spPr>
        <p:txBody>
          <a:bodyPr>
            <a:noAutofit/>
          </a:bodyPr>
          <a:lstStyle/>
          <a:p>
            <a:pPr algn="ctr"/>
            <a:r>
              <a:rPr lang="en-US" sz="3400" dirty="0" smtClean="0">
                <a:latin typeface="Calibri"/>
                <a:cs typeface="Calibri"/>
              </a:rPr>
              <a:t>Mentoring workshop agenda: Focus on diversity</a:t>
            </a:r>
            <a:endParaRPr lang="en-US" sz="3400" dirty="0">
              <a:latin typeface="Calibri"/>
              <a:cs typeface="Calibri"/>
            </a:endParaRPr>
          </a:p>
        </p:txBody>
      </p:sp>
      <p:sp>
        <p:nvSpPr>
          <p:cNvPr id="3" name="Content Placeholder 2"/>
          <p:cNvSpPr>
            <a:spLocks noGrp="1"/>
          </p:cNvSpPr>
          <p:nvPr>
            <p:ph sz="quarter" idx="1"/>
          </p:nvPr>
        </p:nvSpPr>
        <p:spPr>
          <a:xfrm>
            <a:off x="612648" y="1511300"/>
            <a:ext cx="8153400" cy="5105400"/>
          </a:xfrm>
        </p:spPr>
        <p:txBody>
          <a:bodyPr>
            <a:normAutofit fontScale="55000" lnSpcReduction="20000"/>
          </a:bodyPr>
          <a:lstStyle/>
          <a:p>
            <a:pPr>
              <a:lnSpc>
                <a:spcPct val="110000"/>
              </a:lnSpc>
            </a:pPr>
            <a:r>
              <a:rPr lang="en-US" sz="4000" dirty="0">
                <a:latin typeface="Calibri"/>
                <a:cs typeface="Calibri"/>
              </a:rPr>
              <a:t>Definitions of </a:t>
            </a:r>
            <a:r>
              <a:rPr lang="en-US" sz="4000" dirty="0" smtClean="0">
                <a:latin typeface="Calibri"/>
                <a:cs typeface="Calibri"/>
              </a:rPr>
              <a:t>mentoring</a:t>
            </a:r>
          </a:p>
          <a:p>
            <a:pPr>
              <a:lnSpc>
                <a:spcPct val="110000"/>
              </a:lnSpc>
            </a:pPr>
            <a:r>
              <a:rPr lang="en-US" sz="4000" dirty="0">
                <a:solidFill>
                  <a:srgbClr val="FF0000"/>
                </a:solidFill>
                <a:latin typeface="Calibri"/>
                <a:cs typeface="Calibri"/>
              </a:rPr>
              <a:t>Definitions of </a:t>
            </a:r>
            <a:r>
              <a:rPr lang="en-US" sz="4000" dirty="0" smtClean="0">
                <a:solidFill>
                  <a:srgbClr val="FF0000"/>
                </a:solidFill>
                <a:latin typeface="Calibri"/>
                <a:cs typeface="Calibri"/>
              </a:rPr>
              <a:t>diversity</a:t>
            </a:r>
          </a:p>
          <a:p>
            <a:pPr>
              <a:lnSpc>
                <a:spcPct val="110000"/>
              </a:lnSpc>
            </a:pPr>
            <a:r>
              <a:rPr lang="en-US" sz="4000" dirty="0" err="1">
                <a:solidFill>
                  <a:srgbClr val="FF0000"/>
                </a:solidFill>
                <a:latin typeface="Calibri"/>
                <a:cs typeface="Calibri"/>
              </a:rPr>
              <a:t>Microaggressions</a:t>
            </a:r>
            <a:r>
              <a:rPr lang="en-US" sz="4000" dirty="0">
                <a:solidFill>
                  <a:srgbClr val="FF0000"/>
                </a:solidFill>
                <a:latin typeface="Calibri"/>
                <a:cs typeface="Calibri"/>
              </a:rPr>
              <a:t>, unconscious bias, “ton of feathers</a:t>
            </a:r>
            <a:r>
              <a:rPr lang="en-US" sz="4000" dirty="0" smtClean="0">
                <a:solidFill>
                  <a:srgbClr val="FF0000"/>
                </a:solidFill>
                <a:latin typeface="Calibri"/>
                <a:cs typeface="Calibri"/>
              </a:rPr>
              <a:t>”</a:t>
            </a:r>
          </a:p>
          <a:p>
            <a:pPr>
              <a:lnSpc>
                <a:spcPct val="110000"/>
              </a:lnSpc>
            </a:pPr>
            <a:r>
              <a:rPr lang="en-US" sz="4000" dirty="0">
                <a:solidFill>
                  <a:srgbClr val="FF0000"/>
                </a:solidFill>
                <a:latin typeface="Calibri"/>
                <a:cs typeface="Calibri"/>
              </a:rPr>
              <a:t>Diversity supplements, mentoring </a:t>
            </a:r>
            <a:r>
              <a:rPr lang="en-US" sz="4000" dirty="0" smtClean="0">
                <a:solidFill>
                  <a:srgbClr val="FF0000"/>
                </a:solidFill>
                <a:latin typeface="Calibri"/>
                <a:cs typeface="Calibri"/>
              </a:rPr>
              <a:t>grants</a:t>
            </a:r>
          </a:p>
          <a:p>
            <a:pPr>
              <a:lnSpc>
                <a:spcPct val="110000"/>
              </a:lnSpc>
            </a:pPr>
            <a:r>
              <a:rPr lang="en-US" sz="4000" dirty="0">
                <a:latin typeface="Calibri"/>
                <a:cs typeface="Calibri"/>
              </a:rPr>
              <a:t>Giving and receiving </a:t>
            </a:r>
            <a:r>
              <a:rPr lang="en-US" sz="4000" dirty="0" smtClean="0">
                <a:latin typeface="Calibri"/>
                <a:cs typeface="Calibri"/>
              </a:rPr>
              <a:t>feedback</a:t>
            </a:r>
          </a:p>
          <a:p>
            <a:pPr>
              <a:lnSpc>
                <a:spcPct val="110000"/>
              </a:lnSpc>
            </a:pPr>
            <a:r>
              <a:rPr lang="en-US" sz="4000" dirty="0">
                <a:latin typeface="Calibri"/>
                <a:cs typeface="Calibri"/>
              </a:rPr>
              <a:t>Crucial </a:t>
            </a:r>
            <a:r>
              <a:rPr lang="en-US" sz="4000" dirty="0" smtClean="0">
                <a:latin typeface="Calibri"/>
                <a:cs typeface="Calibri"/>
              </a:rPr>
              <a:t>conversations</a:t>
            </a:r>
          </a:p>
          <a:p>
            <a:pPr>
              <a:lnSpc>
                <a:spcPct val="110000"/>
              </a:lnSpc>
            </a:pPr>
            <a:r>
              <a:rPr lang="en-US" sz="4000" dirty="0">
                <a:latin typeface="Calibri"/>
                <a:cs typeface="Calibri"/>
              </a:rPr>
              <a:t>Mentor-mentee </a:t>
            </a:r>
            <a:r>
              <a:rPr lang="en-US" sz="4000" dirty="0" smtClean="0">
                <a:latin typeface="Calibri"/>
                <a:cs typeface="Calibri"/>
              </a:rPr>
              <a:t>relationship</a:t>
            </a:r>
          </a:p>
          <a:p>
            <a:pPr>
              <a:lnSpc>
                <a:spcPct val="110000"/>
              </a:lnSpc>
            </a:pPr>
            <a:r>
              <a:rPr lang="en-US" sz="4000" dirty="0">
                <a:latin typeface="Calibri"/>
                <a:cs typeface="Calibri"/>
              </a:rPr>
              <a:t>Individual development </a:t>
            </a:r>
            <a:r>
              <a:rPr lang="en-US" sz="4000" dirty="0" smtClean="0">
                <a:latin typeface="Calibri"/>
                <a:cs typeface="Calibri"/>
              </a:rPr>
              <a:t>plans</a:t>
            </a:r>
          </a:p>
          <a:p>
            <a:pPr>
              <a:lnSpc>
                <a:spcPct val="110000"/>
              </a:lnSpc>
            </a:pPr>
            <a:r>
              <a:rPr lang="en-US" sz="4000" dirty="0">
                <a:latin typeface="Calibri"/>
                <a:cs typeface="Calibri"/>
              </a:rPr>
              <a:t>Self-awareness in the mentoring relationship, leadership </a:t>
            </a:r>
            <a:r>
              <a:rPr lang="en-US" sz="4000" dirty="0" smtClean="0">
                <a:latin typeface="Calibri"/>
                <a:cs typeface="Calibri"/>
              </a:rPr>
              <a:t>styles</a:t>
            </a:r>
          </a:p>
          <a:p>
            <a:pPr>
              <a:lnSpc>
                <a:spcPct val="110000"/>
              </a:lnSpc>
            </a:pPr>
            <a:r>
              <a:rPr lang="en-US" sz="4000" dirty="0">
                <a:latin typeface="Calibri"/>
                <a:cs typeface="Calibri"/>
              </a:rPr>
              <a:t>Work-life </a:t>
            </a:r>
            <a:r>
              <a:rPr lang="en-US" sz="4000" dirty="0" smtClean="0">
                <a:latin typeface="Calibri"/>
                <a:cs typeface="Calibri"/>
              </a:rPr>
              <a:t>balance</a:t>
            </a:r>
          </a:p>
          <a:p>
            <a:pPr>
              <a:lnSpc>
                <a:spcPct val="110000"/>
              </a:lnSpc>
            </a:pPr>
            <a:r>
              <a:rPr lang="en-US" sz="4000" dirty="0">
                <a:latin typeface="Calibri"/>
                <a:cs typeface="Calibri"/>
              </a:rPr>
              <a:t>Time management for mentees</a:t>
            </a:r>
          </a:p>
          <a:p>
            <a:pPr>
              <a:lnSpc>
                <a:spcPct val="110000"/>
              </a:lnSpc>
            </a:pPr>
            <a:r>
              <a:rPr lang="en-US" sz="4000" dirty="0">
                <a:latin typeface="Calibri"/>
                <a:cs typeface="Calibri"/>
              </a:rPr>
              <a:t>Mentoring scientific writing</a:t>
            </a:r>
          </a:p>
          <a:p>
            <a:pPr>
              <a:lnSpc>
                <a:spcPct val="110000"/>
              </a:lnSpc>
            </a:pPr>
            <a:r>
              <a:rPr lang="en-US" sz="4000" dirty="0">
                <a:latin typeface="Calibri"/>
                <a:cs typeface="Calibri"/>
              </a:rPr>
              <a:t>Tools for assessing mentoring </a:t>
            </a:r>
            <a:r>
              <a:rPr lang="en-US" sz="4000" dirty="0" smtClean="0">
                <a:latin typeface="Calibri"/>
                <a:cs typeface="Calibri"/>
              </a:rPr>
              <a:t>competency</a:t>
            </a:r>
            <a:endParaRPr lang="en-US" sz="4000" dirty="0">
              <a:latin typeface="Calibri"/>
              <a:cs typeface="Calibri"/>
            </a:endParaRPr>
          </a:p>
          <a:p>
            <a:endParaRPr lang="en-US" sz="3200" dirty="0">
              <a:latin typeface="Calibri"/>
              <a:cs typeface="Calibri"/>
            </a:endParaRPr>
          </a:p>
          <a:p>
            <a:endParaRPr lang="en-US" sz="3200" dirty="0">
              <a:latin typeface="Calibri"/>
              <a:cs typeface="Calibri"/>
            </a:endParaRPr>
          </a:p>
          <a:p>
            <a:endParaRPr lang="en-US" sz="3200" dirty="0">
              <a:latin typeface="Calibri"/>
              <a:cs typeface="Calibri"/>
            </a:endParaRPr>
          </a:p>
          <a:p>
            <a:endParaRPr lang="en-US" sz="3200" dirty="0">
              <a:latin typeface="Calibri"/>
              <a:cs typeface="Calibri"/>
            </a:endParaRPr>
          </a:p>
          <a:p>
            <a:endParaRPr lang="en-US" sz="3200" dirty="0">
              <a:latin typeface="Calibri"/>
              <a:cs typeface="Calibri"/>
            </a:endParaRPr>
          </a:p>
          <a:p>
            <a:endParaRPr lang="en-US" sz="3200" dirty="0">
              <a:solidFill>
                <a:srgbClr val="FF0000"/>
              </a:solidFill>
              <a:latin typeface="Calibri"/>
              <a:cs typeface="Calibri"/>
            </a:endParaRPr>
          </a:p>
          <a:p>
            <a:endParaRPr lang="en-US" sz="3200" dirty="0">
              <a:solidFill>
                <a:srgbClr val="FF0000"/>
              </a:solidFill>
              <a:latin typeface="Calibri"/>
              <a:cs typeface="Calibri"/>
            </a:endParaRPr>
          </a:p>
          <a:p>
            <a:endParaRPr lang="en-US" sz="3200" dirty="0">
              <a:solidFill>
                <a:srgbClr val="FF0000"/>
              </a:solidFill>
              <a:latin typeface="Calibri"/>
              <a:cs typeface="Calibri"/>
            </a:endParaRPr>
          </a:p>
          <a:p>
            <a:endParaRPr lang="en-US" sz="3200" dirty="0">
              <a:latin typeface="Calibri"/>
              <a:cs typeface="Calibri"/>
            </a:endParaRPr>
          </a:p>
          <a:p>
            <a:endParaRPr lang="en-US" dirty="0"/>
          </a:p>
        </p:txBody>
      </p:sp>
    </p:spTree>
    <p:extLst>
      <p:ext uri="{BB962C8B-B14F-4D97-AF65-F5344CB8AC3E}">
        <p14:creationId xmlns:p14="http://schemas.microsoft.com/office/powerpoint/2010/main" val="407546654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308848" cy="990600"/>
          </a:xfrm>
        </p:spPr>
        <p:txBody>
          <a:bodyPr>
            <a:noAutofit/>
          </a:bodyPr>
          <a:lstStyle/>
          <a:p>
            <a:pPr algn="ctr"/>
            <a:r>
              <a:rPr lang="en-US" sz="4000" dirty="0" smtClean="0">
                <a:latin typeface="Calibri"/>
                <a:cs typeface="Calibri"/>
              </a:rPr>
              <a:t>Telemachus and “Mentor”</a:t>
            </a:r>
            <a:endParaRPr lang="en-US" sz="4000" dirty="0">
              <a:latin typeface="Calibri"/>
              <a:cs typeface="Calibri"/>
            </a:endParaRPr>
          </a:p>
        </p:txBody>
      </p:sp>
      <p:sp>
        <p:nvSpPr>
          <p:cNvPr id="3" name="Content Placeholder 2"/>
          <p:cNvSpPr>
            <a:spLocks noGrp="1"/>
          </p:cNvSpPr>
          <p:nvPr>
            <p:ph sz="quarter" idx="1"/>
          </p:nvPr>
        </p:nvSpPr>
        <p:spPr>
          <a:xfrm>
            <a:off x="5178552" y="1600200"/>
            <a:ext cx="3736848" cy="4495800"/>
          </a:xfrm>
        </p:spPr>
        <p:txBody>
          <a:bodyPr>
            <a:normAutofit/>
          </a:bodyPr>
          <a:lstStyle/>
          <a:p>
            <a:pPr marL="0" indent="0">
              <a:buNone/>
            </a:pPr>
            <a:r>
              <a:rPr lang="en-US" sz="2800" dirty="0" smtClean="0">
                <a:latin typeface="Calibri"/>
                <a:cs typeface="Calibri"/>
              </a:rPr>
              <a:t>When Odysseus left for the Trojan War, the older “Mentor” was put in charge of </a:t>
            </a:r>
            <a:r>
              <a:rPr lang="en-US" sz="2800" dirty="0" err="1" smtClean="0">
                <a:latin typeface="Calibri"/>
                <a:cs typeface="Calibri"/>
              </a:rPr>
              <a:t>Telemachus</a:t>
            </a:r>
            <a:r>
              <a:rPr lang="en-US" sz="2800" dirty="0" smtClean="0">
                <a:latin typeface="Calibri"/>
                <a:cs typeface="Calibri"/>
              </a:rPr>
              <a:t>, Odysseus’ son</a:t>
            </a:r>
            <a:endParaRPr lang="en-US" sz="2800" dirty="0">
              <a:latin typeface="Calibri"/>
              <a:cs typeface="Calibri"/>
            </a:endParaRPr>
          </a:p>
        </p:txBody>
      </p:sp>
      <p:pic>
        <p:nvPicPr>
          <p:cNvPr id="1028" name="Picture 4" descr="http://upload.wikimedia.org/wikipedia/commons/thumb/0/04/Telemachus_and_Mentor1.JPG/220px-Telemachus_and_Mentor1.JPG">
            <a:hlinkClick r:id="rId2"/>
          </p:cNvPr>
          <p:cNvPicPr>
            <a:picLocks noChangeAspect="1" noChangeArrowheads="1"/>
          </p:cNvPicPr>
          <p:nvPr/>
        </p:nvPicPr>
        <p:blipFill>
          <a:blip r:embed="rId3" cstate="print"/>
          <a:srcRect/>
          <a:stretch>
            <a:fillRect/>
          </a:stretch>
        </p:blipFill>
        <p:spPr bwMode="auto">
          <a:xfrm>
            <a:off x="685800" y="1524000"/>
            <a:ext cx="4191000" cy="502920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Ton of feathers</a:t>
            </a:r>
            <a:endParaRPr lang="en-US" dirty="0"/>
          </a:p>
        </p:txBody>
      </p:sp>
      <p:pic>
        <p:nvPicPr>
          <p:cNvPr id="3074" name="Picture 2" descr="A pile of feathers measuring a ton and a ton of bricks are placed on either side of a plank that is balanced on a small suppo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438400"/>
            <a:ext cx="8334372" cy="266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88332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495300" y="4267200"/>
            <a:ext cx="8229600" cy="2438400"/>
          </a:xfrm>
          <a:solidFill>
            <a:srgbClr val="FFFFCC"/>
          </a:solidFill>
        </p:spPr>
        <p:txBody>
          <a:bodyPr>
            <a:normAutofit fontScale="92500" lnSpcReduction="20000"/>
          </a:bodyPr>
          <a:lstStyle/>
          <a:p>
            <a:pPr marL="0" indent="0">
              <a:buNone/>
            </a:pPr>
            <a:r>
              <a:rPr lang="en-US" b="1" dirty="0" smtClean="0">
                <a:solidFill>
                  <a:srgbClr val="CC0000"/>
                </a:solidFill>
                <a:latin typeface="Calibri"/>
                <a:cs typeface="Calibri"/>
              </a:rPr>
              <a:t>September 13-14, 2012; UCSF, San Francisco, CA; </a:t>
            </a:r>
            <a:br>
              <a:rPr lang="en-US" b="1" dirty="0" smtClean="0">
                <a:solidFill>
                  <a:srgbClr val="CC0000"/>
                </a:solidFill>
                <a:latin typeface="Calibri"/>
                <a:cs typeface="Calibri"/>
              </a:rPr>
            </a:br>
            <a:r>
              <a:rPr lang="en-US" b="1" dirty="0" smtClean="0">
                <a:solidFill>
                  <a:srgbClr val="CC0000"/>
                </a:solidFill>
                <a:latin typeface="Calibri"/>
                <a:cs typeface="Calibri"/>
              </a:rPr>
              <a:t>26 participants, 16 institutions</a:t>
            </a:r>
          </a:p>
          <a:p>
            <a:pPr lvl="1"/>
            <a:r>
              <a:rPr lang="en-US" i="1" dirty="0" smtClean="0">
                <a:latin typeface="Calibri"/>
                <a:cs typeface="Calibri"/>
              </a:rPr>
              <a:t>U. Penn, UCSD, Albert Einstein, UCSF, UAB, UNC, Cook County Hospital, SF Dept of Public Health, U. Mass, University of Illinois at Chicago, Stanford, UT Health, George Washington U, U. Washington, NIH DAR, Loyola University in Chicago</a:t>
            </a:r>
            <a:endParaRPr lang="en-US" i="1" dirty="0">
              <a:latin typeface="Calibri"/>
              <a:cs typeface="Calibri"/>
            </a:endParaRPr>
          </a:p>
        </p:txBody>
      </p:sp>
      <p:pic>
        <p:nvPicPr>
          <p:cNvPr id="4" name="Picture 2"/>
          <p:cNvPicPr>
            <a:picLocks noChangeAspect="1" noChangeArrowheads="1"/>
          </p:cNvPicPr>
          <p:nvPr/>
        </p:nvPicPr>
        <p:blipFill>
          <a:blip r:embed="rId2" cstate="print"/>
          <a:srcRect l="4202" t="33107" r="6709" b="16809"/>
          <a:stretch>
            <a:fillRect/>
          </a:stretch>
        </p:blipFill>
        <p:spPr bwMode="auto">
          <a:xfrm>
            <a:off x="-22255" y="228601"/>
            <a:ext cx="9217055" cy="3886200"/>
          </a:xfrm>
          <a:prstGeom prst="rect">
            <a:avLst/>
          </a:prstGeom>
          <a:noFill/>
          <a:ln w="9525">
            <a:noFill/>
            <a:miter lim="800000"/>
            <a:headEnd/>
            <a:tailEnd/>
          </a:ln>
          <a:effectLst/>
        </p:spPr>
      </p:pic>
    </p:spTree>
    <p:extLst>
      <p:ext uri="{BB962C8B-B14F-4D97-AF65-F5344CB8AC3E}">
        <p14:creationId xmlns:p14="http://schemas.microsoft.com/office/powerpoint/2010/main" val="404916636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smtClean="0">
                <a:solidFill>
                  <a:srgbClr val="242852"/>
                </a:solidFill>
                <a:latin typeface="Calibri"/>
                <a:cs typeface="Calibri"/>
              </a:rPr>
              <a:t>Successful first workshop</a:t>
            </a:r>
            <a:endParaRPr lang="en-US" sz="4000" dirty="0">
              <a:solidFill>
                <a:srgbClr val="242852"/>
              </a:solidFill>
              <a:latin typeface="Calibri"/>
              <a:cs typeface="Calibri"/>
            </a:endParaRPr>
          </a:p>
        </p:txBody>
      </p:sp>
      <p:sp>
        <p:nvSpPr>
          <p:cNvPr id="3" name="Content Placeholder 2"/>
          <p:cNvSpPr>
            <a:spLocks noGrp="1"/>
          </p:cNvSpPr>
          <p:nvPr>
            <p:ph sz="quarter" idx="1"/>
          </p:nvPr>
        </p:nvSpPr>
        <p:spPr>
          <a:xfrm>
            <a:off x="612648" y="1600200"/>
            <a:ext cx="8153400" cy="2743200"/>
          </a:xfrm>
        </p:spPr>
        <p:txBody>
          <a:bodyPr>
            <a:normAutofit/>
          </a:bodyPr>
          <a:lstStyle/>
          <a:p>
            <a:r>
              <a:rPr lang="en-US" sz="2800" dirty="0" smtClean="0">
                <a:latin typeface="Calibri"/>
                <a:cs typeface="Calibri"/>
              </a:rPr>
              <a:t>Good representation across disciplines, gender (12 women; 14 men), geography, race/ethnicity</a:t>
            </a:r>
          </a:p>
          <a:p>
            <a:r>
              <a:rPr lang="en-US" sz="2800" dirty="0" smtClean="0">
                <a:latin typeface="Calibri"/>
                <a:cs typeface="Calibri"/>
              </a:rPr>
              <a:t>Qualitative surveys indicated that mentors planned on evaluating unconscious bias and incorporating diversity training into their mentoring practice</a:t>
            </a:r>
            <a:endParaRPr lang="en-US" sz="2800" dirty="0">
              <a:latin typeface="Calibri"/>
              <a:cs typeface="Calibri"/>
            </a:endParaRPr>
          </a:p>
        </p:txBody>
      </p:sp>
      <p:pic>
        <p:nvPicPr>
          <p:cNvPr id="2050" name="Picture 2"/>
          <p:cNvPicPr>
            <a:picLocks noChangeAspect="1" noChangeArrowheads="1"/>
          </p:cNvPicPr>
          <p:nvPr/>
        </p:nvPicPr>
        <p:blipFill>
          <a:blip r:embed="rId2" cstate="print"/>
          <a:srcRect l="25554" t="25000" r="29722" b="46875"/>
          <a:stretch>
            <a:fillRect/>
          </a:stretch>
        </p:blipFill>
        <p:spPr bwMode="auto">
          <a:xfrm>
            <a:off x="419100" y="4064000"/>
            <a:ext cx="6681234" cy="2362200"/>
          </a:xfrm>
          <a:prstGeom prst="rect">
            <a:avLst/>
          </a:prstGeom>
          <a:noFill/>
          <a:ln w="9525">
            <a:noFill/>
            <a:miter lim="800000"/>
            <a:headEnd/>
            <a:tailEnd/>
          </a:ln>
        </p:spPr>
      </p:pic>
      <p:pic>
        <p:nvPicPr>
          <p:cNvPr id="3074" name="Picture 2" descr="http://media.eurekalert.org/multimedia_prod/pub/rel/68893_rel.jpg">
            <a:hlinkClick r:id="rId3"/>
          </p:cNvPr>
          <p:cNvPicPr>
            <a:picLocks noChangeAspect="1" noChangeArrowheads="1"/>
          </p:cNvPicPr>
          <p:nvPr/>
        </p:nvPicPr>
        <p:blipFill>
          <a:blip r:embed="rId4" cstate="print"/>
          <a:srcRect/>
          <a:stretch>
            <a:fillRect/>
          </a:stretch>
        </p:blipFill>
        <p:spPr bwMode="auto">
          <a:xfrm>
            <a:off x="7124700" y="4360037"/>
            <a:ext cx="1676400" cy="2170938"/>
          </a:xfrm>
          <a:prstGeom prst="rect">
            <a:avLst/>
          </a:prstGeom>
          <a:noFill/>
        </p:spPr>
      </p:pic>
    </p:spTree>
    <p:extLst>
      <p:ext uri="{BB962C8B-B14F-4D97-AF65-F5344CB8AC3E}">
        <p14:creationId xmlns:p14="http://schemas.microsoft.com/office/powerpoint/2010/main" val="414903044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descr="Z:\R24\2nd mentoring workshop October 7-8 2013\Pictures\IMG_0081.JPG"/>
          <p:cNvPicPr>
            <a:picLocks noChangeAspect="1" noChangeArrowheads="1"/>
          </p:cNvPicPr>
          <p:nvPr/>
        </p:nvPicPr>
        <p:blipFill>
          <a:blip r:embed="rId2" cstate="print"/>
          <a:srcRect/>
          <a:stretch>
            <a:fillRect/>
          </a:stretch>
        </p:blipFill>
        <p:spPr bwMode="auto">
          <a:xfrm>
            <a:off x="0" y="183254"/>
            <a:ext cx="9190029" cy="4101726"/>
          </a:xfrm>
          <a:prstGeom prst="rect">
            <a:avLst/>
          </a:prstGeom>
          <a:noFill/>
        </p:spPr>
      </p:pic>
      <p:sp>
        <p:nvSpPr>
          <p:cNvPr id="3" name="Content Placeholder 2"/>
          <p:cNvSpPr txBox="1">
            <a:spLocks/>
          </p:cNvSpPr>
          <p:nvPr/>
        </p:nvSpPr>
        <p:spPr>
          <a:xfrm>
            <a:off x="495300" y="4419600"/>
            <a:ext cx="8229600" cy="2286000"/>
          </a:xfrm>
          <a:prstGeom prst="rect">
            <a:avLst/>
          </a:prstGeom>
          <a:solidFill>
            <a:srgbClr val="FFFFCC"/>
          </a:solidFill>
        </p:spPr>
        <p:txBody>
          <a:bodyPr>
            <a:normAutofit fontScale="92500" lnSpcReduction="20000"/>
          </a:bodyPr>
          <a:lstStyle/>
          <a:p>
            <a:pPr>
              <a:spcBef>
                <a:spcPct val="20000"/>
              </a:spcBef>
              <a:defRPr/>
            </a:pPr>
            <a:r>
              <a:rPr lang="en-US" sz="2900" b="1" dirty="0" smtClean="0">
                <a:solidFill>
                  <a:srgbClr val="CC0000"/>
                </a:solidFill>
                <a:latin typeface="Calibri"/>
                <a:cs typeface="Calibri"/>
              </a:rPr>
              <a:t>October 7-8, 2013; UCSF, San Francisco, CA; </a:t>
            </a:r>
            <a:br>
              <a:rPr lang="en-US" sz="2900" b="1" dirty="0" smtClean="0">
                <a:solidFill>
                  <a:srgbClr val="CC0000"/>
                </a:solidFill>
                <a:latin typeface="Calibri"/>
                <a:cs typeface="Calibri"/>
              </a:rPr>
            </a:br>
            <a:r>
              <a:rPr lang="en-US" sz="2900" b="1" dirty="0" smtClean="0">
                <a:solidFill>
                  <a:srgbClr val="CC0000"/>
                </a:solidFill>
                <a:latin typeface="Calibri"/>
                <a:cs typeface="Calibri"/>
              </a:rPr>
              <a:t>32 participants, 15 institutions</a:t>
            </a:r>
          </a:p>
          <a:p>
            <a:pPr marL="742950" lvl="1" indent="-285750">
              <a:spcBef>
                <a:spcPct val="20000"/>
              </a:spcBef>
              <a:buFont typeface="Arial" pitchFamily="34" charset="0"/>
              <a:buChar char="–"/>
              <a:defRPr/>
            </a:pPr>
            <a:r>
              <a:rPr lang="en-US" sz="2800" i="1" dirty="0" smtClean="0">
                <a:solidFill>
                  <a:prstClr val="black"/>
                </a:solidFill>
                <a:latin typeface="Calibri"/>
                <a:cs typeface="Calibri"/>
              </a:rPr>
              <a:t>Albert Einstein, UCSF, Harvard, Univ. of Washington, UAB, Emory, Georgetown, Univ. of Mississippi, UT Health, Case Western, UCLA, Johns Hopkins, Duke, Brown University, SF Dept. of Public Health</a:t>
            </a:r>
            <a:endParaRPr lang="en-US" sz="2800" i="1" dirty="0">
              <a:solidFill>
                <a:prstClr val="black"/>
              </a:solidFill>
              <a:latin typeface="Calibri"/>
              <a:cs typeface="Calibri"/>
            </a:endParaRPr>
          </a:p>
        </p:txBody>
      </p:sp>
    </p:spTree>
    <p:extLst>
      <p:ext uri="{BB962C8B-B14F-4D97-AF65-F5344CB8AC3E}">
        <p14:creationId xmlns:p14="http://schemas.microsoft.com/office/powerpoint/2010/main" val="163344299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gandhim\AppData\Local\Microsoft\Windows\Temporary Internet Files\Content.Outlook\A3BHWSBD\IMG_4556 (2).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799" t="1911" r="2459"/>
          <a:stretch/>
        </p:blipFill>
        <p:spPr bwMode="auto">
          <a:xfrm>
            <a:off x="236898" y="226337"/>
            <a:ext cx="8754702" cy="3795236"/>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gandhim\AppData\Local\Microsoft\Windows\Temporary Internet Files\Content.Outlook\A3BHWSBD\IMG_4474 (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4190999"/>
            <a:ext cx="4201021" cy="244654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gandhim\AppData\Local\Microsoft\Windows\Temporary Internet Files\Content.Outlook\A3BHWSBD\IMG_4455 (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95800" y="4167499"/>
            <a:ext cx="4540547" cy="24700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939678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600" dirty="0" smtClean="0">
                <a:latin typeface="Calibri"/>
                <a:cs typeface="Calibri"/>
              </a:rPr>
              <a:t>Mentoring competencies increased after workshop training</a:t>
            </a:r>
            <a:endParaRPr lang="en-US" sz="3600" dirty="0">
              <a:latin typeface="Calibri"/>
              <a:cs typeface="Calibri"/>
            </a:endParaRPr>
          </a:p>
        </p:txBody>
      </p:sp>
      <p:pic>
        <p:nvPicPr>
          <p:cNvPr id="4" name="Picture 3"/>
          <p:cNvPicPr/>
          <p:nvPr/>
        </p:nvPicPr>
        <p:blipFill rotWithShape="1">
          <a:blip r:embed="rId2">
            <a:extLst>
              <a:ext uri="{28A0092B-C50C-407E-A947-70E740481C1C}">
                <a14:useLocalDpi xmlns:a14="http://schemas.microsoft.com/office/drawing/2010/main" val="0"/>
              </a:ext>
            </a:extLst>
          </a:blip>
          <a:srcRect l="6000" b="19631"/>
          <a:stretch/>
        </p:blipFill>
        <p:spPr bwMode="auto">
          <a:xfrm>
            <a:off x="88900" y="1600200"/>
            <a:ext cx="8915400" cy="4572000"/>
          </a:xfrm>
          <a:prstGeom prst="rect">
            <a:avLst/>
          </a:prstGeom>
          <a:ln>
            <a:noFill/>
          </a:ln>
          <a:extLst>
            <a:ext uri="{53640926-AAD7-44D8-BBD7-CCE9431645EC}">
              <a14:shadowObscured xmlns:a14="http://schemas.microsoft.com/office/drawing/2010/main"/>
            </a:ext>
          </a:extLst>
        </p:spPr>
      </p:pic>
      <p:sp>
        <p:nvSpPr>
          <p:cNvPr id="5" name="TextBox 4"/>
          <p:cNvSpPr txBox="1"/>
          <p:nvPr/>
        </p:nvSpPr>
        <p:spPr>
          <a:xfrm>
            <a:off x="508000" y="6313269"/>
            <a:ext cx="8610600" cy="523220"/>
          </a:xfrm>
          <a:prstGeom prst="rect">
            <a:avLst/>
          </a:prstGeom>
          <a:noFill/>
        </p:spPr>
        <p:txBody>
          <a:bodyPr wrap="square" rtlCol="0">
            <a:spAutoFit/>
          </a:bodyPr>
          <a:lstStyle/>
          <a:p>
            <a:pPr algn="r"/>
            <a:r>
              <a:rPr lang="en-US" sz="1400" dirty="0" smtClean="0">
                <a:latin typeface="Calibri"/>
                <a:cs typeface="Calibri"/>
              </a:rPr>
              <a:t>Johnson MO, Gandhi M. </a:t>
            </a:r>
            <a:r>
              <a:rPr lang="en-US" sz="1400" i="1" dirty="0" smtClean="0">
                <a:latin typeface="Calibri"/>
                <a:cs typeface="Calibri"/>
              </a:rPr>
              <a:t>Advances </a:t>
            </a:r>
            <a:r>
              <a:rPr lang="en-US" sz="1400" i="1" dirty="0">
                <a:latin typeface="Calibri"/>
                <a:cs typeface="Calibri"/>
              </a:rPr>
              <a:t>in Health Sciences Education</a:t>
            </a:r>
            <a:r>
              <a:rPr lang="en-US" sz="1400" dirty="0">
                <a:latin typeface="Calibri"/>
                <a:cs typeface="Calibri"/>
              </a:rPr>
              <a:t> </a:t>
            </a:r>
            <a:r>
              <a:rPr lang="en-US" sz="1400" dirty="0" smtClean="0">
                <a:latin typeface="Calibri"/>
                <a:cs typeface="Calibri"/>
              </a:rPr>
              <a:t>2015. </a:t>
            </a:r>
          </a:p>
          <a:p>
            <a:pPr algn="r"/>
            <a:r>
              <a:rPr lang="en-US" sz="1400" dirty="0" smtClean="0">
                <a:latin typeface="Calibri"/>
                <a:cs typeface="Calibri"/>
              </a:rPr>
              <a:t>Gandhi M, Johnson MO. </a:t>
            </a:r>
            <a:r>
              <a:rPr lang="en-US" sz="1400" i="1" dirty="0" smtClean="0">
                <a:latin typeface="Calibri"/>
                <a:cs typeface="Calibri"/>
              </a:rPr>
              <a:t>AIDS and Behavior </a:t>
            </a:r>
            <a:r>
              <a:rPr lang="en-US" sz="1400" dirty="0" smtClean="0">
                <a:latin typeface="Calibri"/>
                <a:cs typeface="Calibri"/>
              </a:rPr>
              <a:t>2015.</a:t>
            </a:r>
            <a:endParaRPr lang="en-US" sz="1400" dirty="0">
              <a:latin typeface="Calibri"/>
              <a:cs typeface="Calibri"/>
            </a:endParaRPr>
          </a:p>
        </p:txBody>
      </p:sp>
    </p:spTree>
    <p:extLst>
      <p:ext uri="{BB962C8B-B14F-4D97-AF65-F5344CB8AC3E}">
        <p14:creationId xmlns:p14="http://schemas.microsoft.com/office/powerpoint/2010/main" val="336690954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57200" y="255588"/>
            <a:ext cx="8229600" cy="1143000"/>
          </a:xfrm>
        </p:spPr>
        <p:txBody>
          <a:bodyPr>
            <a:noAutofit/>
          </a:bodyPr>
          <a:lstStyle/>
          <a:p>
            <a:r>
              <a:rPr lang="en-US" sz="2800" dirty="0" smtClean="0"/>
              <a:t>Representation of Women </a:t>
            </a:r>
            <a:br>
              <a:rPr lang="en-US" sz="2800" dirty="0" smtClean="0"/>
            </a:br>
            <a:r>
              <a:rPr lang="en-US" sz="2800" dirty="0" smtClean="0"/>
              <a:t>in Academic Medicine, 2011-2012</a:t>
            </a:r>
            <a:endParaRPr lang="en-US" sz="2800" dirty="0"/>
          </a:p>
        </p:txBody>
      </p:sp>
      <p:graphicFrame>
        <p:nvGraphicFramePr>
          <p:cNvPr id="11" name="Content Placeholder 10"/>
          <p:cNvGraphicFramePr>
            <a:graphicFrameLocks noGrp="1"/>
          </p:cNvGraphicFramePr>
          <p:nvPr>
            <p:ph idx="1"/>
            <p:extLst>
              <p:ext uri="{D42A27DB-BD31-4B8C-83A1-F6EECF244321}">
                <p14:modId xmlns:p14="http://schemas.microsoft.com/office/powerpoint/2010/main" val="2628423242"/>
              </p:ext>
            </p:extLst>
          </p:nvPr>
        </p:nvGraphicFramePr>
        <p:xfrm>
          <a:off x="553900" y="1504951"/>
          <a:ext cx="8036199" cy="4419600"/>
        </p:xfrm>
        <a:graphic>
          <a:graphicData uri="http://schemas.openxmlformats.org/drawingml/2006/chart">
            <c:chart xmlns:c="http://schemas.openxmlformats.org/drawingml/2006/chart" xmlns:r="http://schemas.openxmlformats.org/officeDocument/2006/relationships" r:id="rId2"/>
          </a:graphicData>
        </a:graphic>
      </p:graphicFrame>
      <p:sp>
        <p:nvSpPr>
          <p:cNvPr id="12" name="TextBox 11"/>
          <p:cNvSpPr txBox="1"/>
          <p:nvPr/>
        </p:nvSpPr>
        <p:spPr>
          <a:xfrm>
            <a:off x="4194047" y="5808760"/>
            <a:ext cx="2425023" cy="307777"/>
          </a:xfrm>
          <a:prstGeom prst="rect">
            <a:avLst/>
          </a:prstGeom>
          <a:noFill/>
        </p:spPr>
        <p:txBody>
          <a:bodyPr wrap="none" rtlCol="0">
            <a:spAutoFit/>
          </a:bodyPr>
          <a:lstStyle/>
          <a:p>
            <a:r>
              <a:rPr lang="en-US" sz="1400" b="1" dirty="0" smtClean="0">
                <a:solidFill>
                  <a:prstClr val="black"/>
                </a:solidFill>
              </a:rPr>
              <a:t>Representation of Women (%)</a:t>
            </a:r>
            <a:endParaRPr lang="en-US" sz="1400" b="1" dirty="0">
              <a:solidFill>
                <a:prstClr val="black"/>
              </a:solidFill>
            </a:endParaRPr>
          </a:p>
        </p:txBody>
      </p:sp>
      <p:sp>
        <p:nvSpPr>
          <p:cNvPr id="6" name="TextBox 5"/>
          <p:cNvSpPr txBox="1"/>
          <p:nvPr/>
        </p:nvSpPr>
        <p:spPr>
          <a:xfrm>
            <a:off x="0" y="6596390"/>
            <a:ext cx="5232523" cy="261610"/>
          </a:xfrm>
          <a:prstGeom prst="rect">
            <a:avLst/>
          </a:prstGeom>
          <a:noFill/>
        </p:spPr>
        <p:txBody>
          <a:bodyPr wrap="none" rtlCol="0">
            <a:spAutoFit/>
          </a:bodyPr>
          <a:lstStyle/>
          <a:p>
            <a:r>
              <a:rPr lang="en-US" sz="1100" i="1" dirty="0">
                <a:solidFill>
                  <a:prstClr val="black"/>
                </a:solidFill>
              </a:rPr>
              <a:t>AAMC Women in US Academic Medicine Statistics and Benchmarking Report, 2011-2012</a:t>
            </a:r>
          </a:p>
        </p:txBody>
      </p:sp>
    </p:spTree>
    <p:extLst>
      <p:ext uri="{BB962C8B-B14F-4D97-AF65-F5344CB8AC3E}">
        <p14:creationId xmlns:p14="http://schemas.microsoft.com/office/powerpoint/2010/main" val="95849787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a:xfrm>
            <a:off x="609600" y="2895600"/>
            <a:ext cx="8153400" cy="4495800"/>
          </a:xfrm>
        </p:spPr>
        <p:txBody>
          <a:bodyPr/>
          <a:lstStyle/>
          <a:p>
            <a:pPr marL="0" indent="0">
              <a:buNone/>
            </a:pPr>
            <a:r>
              <a:rPr lang="en-US" sz="2400" b="1" dirty="0" smtClean="0">
                <a:solidFill>
                  <a:srgbClr val="CC0000"/>
                </a:solidFill>
                <a:latin typeface="Calibri" panose="020F0502020204030204" pitchFamily="34" charset="0"/>
              </a:rPr>
              <a:t>AAMC National Faculty Survey – 5 major themes:</a:t>
            </a:r>
          </a:p>
          <a:p>
            <a:pPr marL="880110" lvl="1" indent="-514350">
              <a:buFont typeface="+mj-lt"/>
              <a:buAutoNum type="arabicPeriod"/>
            </a:pPr>
            <a:r>
              <a:rPr lang="en-US" sz="2200" dirty="0" smtClean="0">
                <a:latin typeface="Calibri" panose="020F0502020204030204" pitchFamily="34" charset="0"/>
              </a:rPr>
              <a:t>Perceived </a:t>
            </a:r>
            <a:r>
              <a:rPr lang="en-US" sz="2200" dirty="0">
                <a:latin typeface="Calibri" panose="020F0502020204030204" pitchFamily="34" charset="0"/>
              </a:rPr>
              <a:t>wide spectrum </a:t>
            </a:r>
            <a:r>
              <a:rPr lang="en-US" sz="2200">
                <a:latin typeface="Calibri" panose="020F0502020204030204" pitchFamily="34" charset="0"/>
              </a:rPr>
              <a:t>in </a:t>
            </a:r>
            <a:r>
              <a:rPr lang="en-US" sz="2200" smtClean="0">
                <a:latin typeface="Calibri" panose="020F0502020204030204" pitchFamily="34" charset="0"/>
              </a:rPr>
              <a:t>current gender </a:t>
            </a:r>
            <a:r>
              <a:rPr lang="en-US" sz="2200" dirty="0" smtClean="0">
                <a:latin typeface="Calibri" panose="020F0502020204030204" pitchFamily="34" charset="0"/>
              </a:rPr>
              <a:t>climate</a:t>
            </a:r>
            <a:endParaRPr lang="en-US" sz="2200" dirty="0">
              <a:latin typeface="Calibri" panose="020F0502020204030204" pitchFamily="34" charset="0"/>
            </a:endParaRPr>
          </a:p>
          <a:p>
            <a:pPr marL="880110" lvl="1" indent="-514350">
              <a:buFont typeface="+mj-lt"/>
              <a:buAutoNum type="arabicPeriod"/>
            </a:pPr>
            <a:r>
              <a:rPr lang="en-US" sz="2200" dirty="0" smtClean="0">
                <a:latin typeface="Calibri" panose="020F0502020204030204" pitchFamily="34" charset="0"/>
              </a:rPr>
              <a:t>Lack </a:t>
            </a:r>
            <a:r>
              <a:rPr lang="en-US" sz="2200" dirty="0">
                <a:latin typeface="Calibri" panose="020F0502020204030204" pitchFamily="34" charset="0"/>
              </a:rPr>
              <a:t>of parity in </a:t>
            </a:r>
            <a:r>
              <a:rPr lang="en-US" sz="2200" dirty="0" smtClean="0">
                <a:latin typeface="Calibri" panose="020F0502020204030204" pitchFamily="34" charset="0"/>
              </a:rPr>
              <a:t>rank and leadership by gender</a:t>
            </a:r>
            <a:endParaRPr lang="en-US" sz="2200" dirty="0">
              <a:latin typeface="Calibri" panose="020F0502020204030204" pitchFamily="34" charset="0"/>
            </a:endParaRPr>
          </a:p>
          <a:p>
            <a:pPr marL="880110" lvl="1" indent="-514350">
              <a:buFont typeface="+mj-lt"/>
              <a:buAutoNum type="arabicPeriod"/>
            </a:pPr>
            <a:r>
              <a:rPr lang="en-US" sz="2200" dirty="0" smtClean="0">
                <a:latin typeface="Calibri" panose="020F0502020204030204" pitchFamily="34" charset="0"/>
              </a:rPr>
              <a:t>Lack of </a:t>
            </a:r>
            <a:r>
              <a:rPr lang="en-US" sz="2200" dirty="0">
                <a:latin typeface="Calibri" panose="020F0502020204030204" pitchFamily="34" charset="0"/>
              </a:rPr>
              <a:t>retention of women in academic medicine (the ‘‘leaky pipeline</a:t>
            </a:r>
            <a:r>
              <a:rPr lang="en-US" sz="2200" dirty="0" smtClean="0">
                <a:latin typeface="Calibri" panose="020F0502020204030204" pitchFamily="34" charset="0"/>
              </a:rPr>
              <a:t>’’)</a:t>
            </a:r>
          </a:p>
          <a:p>
            <a:pPr marL="880110" lvl="1" indent="-514350">
              <a:buFont typeface="+mj-lt"/>
              <a:buAutoNum type="arabicPeriod"/>
            </a:pPr>
            <a:r>
              <a:rPr lang="en-US" sz="2200" dirty="0" smtClean="0">
                <a:latin typeface="Calibri" panose="020F0502020204030204" pitchFamily="34" charset="0"/>
              </a:rPr>
              <a:t>Lack of </a:t>
            </a:r>
            <a:r>
              <a:rPr lang="en-US" sz="2200" dirty="0">
                <a:latin typeface="Calibri" panose="020F0502020204030204" pitchFamily="34" charset="0"/>
              </a:rPr>
              <a:t>gender equity in </a:t>
            </a:r>
            <a:r>
              <a:rPr lang="en-US" sz="2200" dirty="0" smtClean="0">
                <a:latin typeface="Calibri" panose="020F0502020204030204" pitchFamily="34" charset="0"/>
              </a:rPr>
              <a:t>compensation</a:t>
            </a:r>
          </a:p>
          <a:p>
            <a:pPr marL="880110" lvl="1" indent="-514350">
              <a:buFont typeface="+mj-lt"/>
              <a:buAutoNum type="arabicPeriod"/>
            </a:pPr>
            <a:r>
              <a:rPr lang="en-US" sz="2200" dirty="0">
                <a:latin typeface="Calibri" panose="020F0502020204030204" pitchFamily="34" charset="0"/>
              </a:rPr>
              <a:t>D</a:t>
            </a:r>
            <a:r>
              <a:rPr lang="en-US" sz="2200" dirty="0" smtClean="0">
                <a:latin typeface="Calibri" panose="020F0502020204030204" pitchFamily="34" charset="0"/>
              </a:rPr>
              <a:t>isproportionate </a:t>
            </a:r>
            <a:r>
              <a:rPr lang="en-US" sz="2200" dirty="0">
                <a:latin typeface="Calibri" panose="020F0502020204030204" pitchFamily="34" charset="0"/>
              </a:rPr>
              <a:t>burden of family responsibilities and </a:t>
            </a:r>
            <a:r>
              <a:rPr lang="en-US" sz="2200" dirty="0" smtClean="0">
                <a:latin typeface="Calibri" panose="020F0502020204030204" pitchFamily="34" charset="0"/>
              </a:rPr>
              <a:t>work-life balance </a:t>
            </a:r>
            <a:r>
              <a:rPr lang="en-US" sz="2200" dirty="0">
                <a:latin typeface="Calibri" panose="020F0502020204030204" pitchFamily="34" charset="0"/>
              </a:rPr>
              <a:t>on women’s career </a:t>
            </a:r>
            <a:r>
              <a:rPr lang="en-US" sz="2200" dirty="0" smtClean="0">
                <a:latin typeface="Calibri" panose="020F0502020204030204" pitchFamily="34" charset="0"/>
              </a:rPr>
              <a:t>progression</a:t>
            </a:r>
            <a:endParaRPr lang="en-US" sz="2200" dirty="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114" t="-1566" r="-3114" b="1566"/>
          <a:stretch/>
        </p:blipFill>
        <p:spPr bwMode="auto">
          <a:xfrm>
            <a:off x="-9556" y="-76200"/>
            <a:ext cx="7848600" cy="2756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descr="http://media.eurekalert.org/multimedia_prod/pub/web/82335_web.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56499" y="0"/>
            <a:ext cx="1590261" cy="205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652313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smtClean="0">
                <a:latin typeface="Calibri"/>
                <a:cs typeface="Calibri"/>
              </a:rPr>
              <a:t>Rewards of being a good mentor</a:t>
            </a:r>
            <a:endParaRPr lang="en-US" sz="4000" dirty="0">
              <a:latin typeface="Calibri"/>
              <a:cs typeface="Calibri"/>
            </a:endParaRPr>
          </a:p>
        </p:txBody>
      </p:sp>
      <p:sp>
        <p:nvSpPr>
          <p:cNvPr id="3" name="Content Placeholder 2"/>
          <p:cNvSpPr>
            <a:spLocks noGrp="1"/>
          </p:cNvSpPr>
          <p:nvPr>
            <p:ph sz="quarter" idx="1"/>
          </p:nvPr>
        </p:nvSpPr>
        <p:spPr>
          <a:xfrm>
            <a:off x="612648" y="1524000"/>
            <a:ext cx="8153400" cy="5029200"/>
          </a:xfrm>
        </p:spPr>
        <p:txBody>
          <a:bodyPr>
            <a:normAutofit fontScale="85000" lnSpcReduction="20000"/>
          </a:bodyPr>
          <a:lstStyle/>
          <a:p>
            <a:pPr marL="0" lvl="0" indent="0">
              <a:buNone/>
            </a:pPr>
            <a:r>
              <a:rPr lang="en-US" sz="2600" dirty="0" smtClean="0">
                <a:solidFill>
                  <a:srgbClr val="CC0000"/>
                </a:solidFill>
                <a:latin typeface="Calibri"/>
                <a:cs typeface="Calibri"/>
              </a:rPr>
              <a:t>Achieve satisfaction</a:t>
            </a:r>
          </a:p>
          <a:p>
            <a:pPr lvl="1"/>
            <a:r>
              <a:rPr lang="en-US" sz="2300" dirty="0" smtClean="0">
                <a:latin typeface="Calibri"/>
                <a:cs typeface="Calibri"/>
              </a:rPr>
              <a:t>For some mentors, their greatest joy is having a mentee succeed and eventually become a friend and colleague.</a:t>
            </a:r>
          </a:p>
          <a:p>
            <a:pPr marL="0" lvl="0" indent="0">
              <a:buNone/>
            </a:pPr>
            <a:r>
              <a:rPr lang="en-US" sz="2600" dirty="0" smtClean="0">
                <a:solidFill>
                  <a:srgbClr val="CC0000"/>
                </a:solidFill>
                <a:latin typeface="Calibri"/>
                <a:cs typeface="Calibri"/>
              </a:rPr>
              <a:t>Attract good colleagues</a:t>
            </a:r>
          </a:p>
          <a:p>
            <a:pPr lvl="1"/>
            <a:r>
              <a:rPr lang="en-US" sz="2300" dirty="0" smtClean="0">
                <a:latin typeface="Calibri"/>
                <a:cs typeface="Calibri"/>
              </a:rPr>
              <a:t>The best mentors are most likely to be able to recruit -and keep - colleagues of high caliber who can help produce better research, papers, grant proposals, and health for the population.</a:t>
            </a:r>
          </a:p>
          <a:p>
            <a:pPr marL="0" lvl="0" indent="0">
              <a:buNone/>
            </a:pPr>
            <a:r>
              <a:rPr lang="en-US" sz="2600" dirty="0" smtClean="0">
                <a:solidFill>
                  <a:srgbClr val="CC0000"/>
                </a:solidFill>
                <a:latin typeface="Calibri"/>
                <a:cs typeface="Calibri"/>
              </a:rPr>
              <a:t>Stay on top of your field</a:t>
            </a:r>
          </a:p>
          <a:p>
            <a:pPr lvl="1"/>
            <a:r>
              <a:rPr lang="en-US" sz="2300" dirty="0" smtClean="0">
                <a:latin typeface="Calibri"/>
                <a:cs typeface="Calibri"/>
              </a:rPr>
              <a:t>There is no better way to keep sharp professionally than to coach junior colleagues.</a:t>
            </a:r>
          </a:p>
          <a:p>
            <a:pPr marL="0" lvl="0" indent="0">
              <a:buNone/>
            </a:pPr>
            <a:r>
              <a:rPr lang="en-US" sz="2600" dirty="0" smtClean="0">
                <a:solidFill>
                  <a:srgbClr val="CC0000"/>
                </a:solidFill>
                <a:latin typeface="Calibri"/>
                <a:cs typeface="Calibri"/>
              </a:rPr>
              <a:t>Develop your professional network</a:t>
            </a:r>
          </a:p>
          <a:p>
            <a:pPr lvl="1"/>
            <a:r>
              <a:rPr lang="en-US" sz="2300" dirty="0" smtClean="0">
                <a:latin typeface="Calibri"/>
                <a:cs typeface="Calibri"/>
              </a:rPr>
              <a:t>In making contacts for your mentee, you strengthen your own contacts and make new ones.</a:t>
            </a:r>
          </a:p>
          <a:p>
            <a:pPr marL="0" lvl="0" indent="0">
              <a:buNone/>
            </a:pPr>
            <a:r>
              <a:rPr lang="en-US" sz="2600" dirty="0" smtClean="0">
                <a:solidFill>
                  <a:srgbClr val="CC0000"/>
                </a:solidFill>
                <a:latin typeface="Calibri"/>
                <a:cs typeface="Calibri"/>
              </a:rPr>
              <a:t>Extend your contribution  </a:t>
            </a:r>
          </a:p>
          <a:p>
            <a:pPr lvl="1"/>
            <a:r>
              <a:rPr lang="en-US" sz="2300" dirty="0" smtClean="0">
                <a:latin typeface="Calibri"/>
                <a:cs typeface="Calibri"/>
              </a:rPr>
              <a:t>The results of good mentoring live after you, as new continue to contribute even after you have retired.</a:t>
            </a:r>
          </a:p>
          <a:p>
            <a:endParaRPr lang="en-US" dirty="0"/>
          </a:p>
        </p:txBody>
      </p:sp>
      <p:sp>
        <p:nvSpPr>
          <p:cNvPr id="5" name="TextBox 4"/>
          <p:cNvSpPr txBox="1"/>
          <p:nvPr/>
        </p:nvSpPr>
        <p:spPr>
          <a:xfrm>
            <a:off x="241300" y="6451600"/>
            <a:ext cx="8839200" cy="307777"/>
          </a:xfrm>
          <a:prstGeom prst="rect">
            <a:avLst/>
          </a:prstGeom>
          <a:noFill/>
        </p:spPr>
        <p:txBody>
          <a:bodyPr wrap="square" rtlCol="0">
            <a:spAutoFit/>
          </a:bodyPr>
          <a:lstStyle/>
          <a:p>
            <a:pPr algn="r"/>
            <a:r>
              <a:rPr lang="en-US" sz="1400" dirty="0" err="1" smtClean="0">
                <a:latin typeface="Calibri"/>
                <a:cs typeface="Calibri"/>
              </a:rPr>
              <a:t>Handelsman</a:t>
            </a:r>
            <a:r>
              <a:rPr lang="en-US" sz="1400" dirty="0" smtClean="0">
                <a:latin typeface="Calibri"/>
                <a:cs typeface="Calibri"/>
              </a:rPr>
              <a:t> J. Entering Mentoring: A Seminar to train a new generation of scientists. 2009.</a:t>
            </a:r>
            <a:endParaRPr lang="en-US" sz="1400" dirty="0">
              <a:latin typeface="Calibri"/>
              <a:cs typeface="Calibri"/>
            </a:endParaRPr>
          </a:p>
        </p:txBody>
      </p:sp>
    </p:spTree>
    <p:extLst>
      <p:ext uri="{BB962C8B-B14F-4D97-AF65-F5344CB8AC3E}">
        <p14:creationId xmlns:p14="http://schemas.microsoft.com/office/powerpoint/2010/main" val="277809497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4000" dirty="0" smtClean="0">
                <a:latin typeface="Calibri"/>
                <a:cs typeface="Calibri"/>
              </a:rPr>
              <a:t>Questions?</a:t>
            </a:r>
            <a:endParaRPr lang="en-US" sz="4000" dirty="0">
              <a:latin typeface="Calibri"/>
              <a:cs typeface="Calibri"/>
            </a:endParaRPr>
          </a:p>
        </p:txBody>
      </p:sp>
      <p:pic>
        <p:nvPicPr>
          <p:cNvPr id="4" name="Picture 3" descr="http://todaysfreshmanna.files.wordpress.com/2012/12/mentor.jpg?w=400&amp;h=400">
            <a:hlinkClick r:id="rId2"/>
          </p:cNvPr>
          <p:cNvPicPr>
            <a:picLocks noChangeAspect="1" noChangeArrowheads="1"/>
          </p:cNvPicPr>
          <p:nvPr/>
        </p:nvPicPr>
        <p:blipFill>
          <a:blip r:embed="rId3" cstate="print"/>
          <a:srcRect/>
          <a:stretch>
            <a:fillRect/>
          </a:stretch>
        </p:blipFill>
        <p:spPr bwMode="auto">
          <a:xfrm>
            <a:off x="3200400" y="2743200"/>
            <a:ext cx="4114800" cy="411480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Content Placeholder 13" descr="Helping-Mentor.jpg"/>
          <p:cNvPicPr>
            <a:picLocks noGrp="1" noChangeAspect="1"/>
          </p:cNvPicPr>
          <p:nvPr>
            <p:ph/>
          </p:nvPr>
        </p:nvPicPr>
        <p:blipFill>
          <a:blip r:embed="rId3" cstate="print"/>
          <a:stretch>
            <a:fillRect/>
          </a:stretch>
        </p:blipFill>
        <p:spPr>
          <a:xfrm>
            <a:off x="3048000" y="1514936"/>
            <a:ext cx="2362200" cy="3539126"/>
          </a:xfrm>
        </p:spPr>
      </p:pic>
      <p:sp>
        <p:nvSpPr>
          <p:cNvPr id="2" name="TextBox 1"/>
          <p:cNvSpPr txBox="1">
            <a:spLocks noChangeArrowheads="1"/>
          </p:cNvSpPr>
          <p:nvPr/>
        </p:nvSpPr>
        <p:spPr bwMode="auto">
          <a:xfrm>
            <a:off x="1292225" y="1930400"/>
            <a:ext cx="10992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b="1" dirty="0">
                <a:latin typeface="Calibri"/>
                <a:ea typeface="ヒラギノ角ゴ Pro W3" charset="0"/>
                <a:cs typeface="Calibri"/>
              </a:rPr>
              <a:t>COACH</a:t>
            </a:r>
          </a:p>
        </p:txBody>
      </p:sp>
      <p:sp>
        <p:nvSpPr>
          <p:cNvPr id="3" name="TextBox 2"/>
          <p:cNvSpPr txBox="1">
            <a:spLocks noChangeArrowheads="1"/>
          </p:cNvSpPr>
          <p:nvPr/>
        </p:nvSpPr>
        <p:spPr bwMode="auto">
          <a:xfrm>
            <a:off x="674688" y="3235325"/>
            <a:ext cx="135611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b="1">
                <a:latin typeface="Calibri"/>
                <a:ea typeface="ヒラギノ角ゴ Pro W3" charset="0"/>
                <a:cs typeface="Calibri"/>
              </a:rPr>
              <a:t>ADVISOR</a:t>
            </a:r>
          </a:p>
        </p:txBody>
      </p:sp>
      <p:sp>
        <p:nvSpPr>
          <p:cNvPr id="4" name="TextBox 3"/>
          <p:cNvSpPr txBox="1">
            <a:spLocks noChangeArrowheads="1"/>
          </p:cNvSpPr>
          <p:nvPr/>
        </p:nvSpPr>
        <p:spPr bwMode="auto">
          <a:xfrm>
            <a:off x="5937250" y="4424363"/>
            <a:ext cx="176652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b="1" dirty="0">
                <a:latin typeface="Calibri"/>
                <a:ea typeface="ヒラギノ角ゴ Pro W3" charset="0"/>
                <a:cs typeface="Calibri"/>
              </a:rPr>
              <a:t>COUNSELOR</a:t>
            </a:r>
          </a:p>
        </p:txBody>
      </p:sp>
      <p:sp>
        <p:nvSpPr>
          <p:cNvPr id="6" name="TextBox 5"/>
          <p:cNvSpPr txBox="1">
            <a:spLocks noChangeArrowheads="1"/>
          </p:cNvSpPr>
          <p:nvPr/>
        </p:nvSpPr>
        <p:spPr bwMode="auto">
          <a:xfrm>
            <a:off x="912813" y="4443413"/>
            <a:ext cx="135415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b="1">
                <a:latin typeface="Calibri"/>
                <a:ea typeface="ヒラギノ角ゴ Pro W3" charset="0"/>
                <a:cs typeface="Calibri"/>
              </a:rPr>
              <a:t>TEACHER</a:t>
            </a:r>
          </a:p>
        </p:txBody>
      </p:sp>
      <p:sp>
        <p:nvSpPr>
          <p:cNvPr id="7" name="TextBox 6"/>
          <p:cNvSpPr txBox="1">
            <a:spLocks noChangeArrowheads="1"/>
          </p:cNvSpPr>
          <p:nvPr/>
        </p:nvSpPr>
        <p:spPr bwMode="auto">
          <a:xfrm>
            <a:off x="6300788" y="3130550"/>
            <a:ext cx="154892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b="1" dirty="0">
                <a:latin typeface="Calibri"/>
                <a:ea typeface="ヒラギノ角ゴ Pro W3" charset="0"/>
                <a:cs typeface="Calibri"/>
              </a:rPr>
              <a:t>MANAGER</a:t>
            </a:r>
          </a:p>
        </p:txBody>
      </p:sp>
      <p:sp>
        <p:nvSpPr>
          <p:cNvPr id="8" name="TextBox 7"/>
          <p:cNvSpPr txBox="1">
            <a:spLocks noChangeArrowheads="1"/>
          </p:cNvSpPr>
          <p:nvPr/>
        </p:nvSpPr>
        <p:spPr bwMode="auto">
          <a:xfrm>
            <a:off x="5770563" y="1909763"/>
            <a:ext cx="192898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b="1" dirty="0">
                <a:latin typeface="Calibri"/>
                <a:ea typeface="ヒラギノ角ゴ Pro W3" charset="0"/>
                <a:cs typeface="Calibri"/>
              </a:rPr>
              <a:t>CONSULTANT</a:t>
            </a:r>
          </a:p>
        </p:txBody>
      </p:sp>
      <p:sp>
        <p:nvSpPr>
          <p:cNvPr id="5" name="TextBox 4"/>
          <p:cNvSpPr txBox="1">
            <a:spLocks noChangeArrowheads="1"/>
          </p:cNvSpPr>
          <p:nvPr/>
        </p:nvSpPr>
        <p:spPr bwMode="auto">
          <a:xfrm>
            <a:off x="2627784" y="5445224"/>
            <a:ext cx="13350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b="1" dirty="0">
                <a:latin typeface="Calibri"/>
                <a:cs typeface="Calibri"/>
              </a:rPr>
              <a:t>GUIDE</a:t>
            </a:r>
          </a:p>
        </p:txBody>
      </p:sp>
      <p:sp>
        <p:nvSpPr>
          <p:cNvPr id="9" name="TextBox 8"/>
          <p:cNvSpPr txBox="1">
            <a:spLocks noChangeArrowheads="1"/>
          </p:cNvSpPr>
          <p:nvPr/>
        </p:nvSpPr>
        <p:spPr bwMode="auto">
          <a:xfrm>
            <a:off x="4800600" y="5424488"/>
            <a:ext cx="186736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b="1">
                <a:latin typeface="Calibri"/>
                <a:cs typeface="Calibri"/>
              </a:rPr>
              <a:t>ROLE MODEL</a:t>
            </a:r>
          </a:p>
        </p:txBody>
      </p:sp>
      <p:sp>
        <p:nvSpPr>
          <p:cNvPr id="13" name="Rectangle 3"/>
          <p:cNvSpPr txBox="1">
            <a:spLocks noChangeArrowheads="1"/>
          </p:cNvSpPr>
          <p:nvPr/>
        </p:nvSpPr>
        <p:spPr>
          <a:xfrm>
            <a:off x="612648" y="304800"/>
            <a:ext cx="8153400" cy="9906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lgn="ctr">
              <a:buNone/>
              <a:defRPr/>
            </a:pPr>
            <a:r>
              <a:rPr lang="en-US" sz="4000" dirty="0" smtClean="0">
                <a:solidFill>
                  <a:schemeClr val="tx2"/>
                </a:solidFill>
                <a:latin typeface="Calibri"/>
                <a:ea typeface="ヒラギノ角ゴ Pro W3" charset="0"/>
                <a:cs typeface="Calibri"/>
              </a:rPr>
              <a:t>What is a mentor?</a:t>
            </a:r>
            <a:endParaRPr lang="en-US" sz="4000" dirty="0">
              <a:solidFill>
                <a:schemeClr val="tx2"/>
              </a:solidFill>
              <a:latin typeface="Calibri"/>
              <a:ea typeface="ヒラギノ角ゴ Pro W3" charset="0"/>
              <a:cs typeface="Calibri"/>
            </a:endParaRPr>
          </a:p>
        </p:txBody>
      </p:sp>
    </p:spTree>
    <p:extLst>
      <p:ext uri="{BB962C8B-B14F-4D97-AF65-F5344CB8AC3E}">
        <p14:creationId xmlns:p14="http://schemas.microsoft.com/office/powerpoint/2010/main" val="206147209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normAutofit/>
          </a:bodyPr>
          <a:lstStyle/>
          <a:p>
            <a:pPr algn="ctr"/>
            <a:r>
              <a:rPr lang="en-US" sz="4000" dirty="0" smtClean="0">
                <a:latin typeface="Calibri"/>
                <a:cs typeface="Calibri"/>
              </a:rPr>
              <a:t>Scope of mentoring</a:t>
            </a:r>
          </a:p>
        </p:txBody>
      </p:sp>
      <p:sp>
        <p:nvSpPr>
          <p:cNvPr id="22531" name="Rectangle 3"/>
          <p:cNvSpPr>
            <a:spLocks noGrp="1" noChangeArrowheads="1"/>
          </p:cNvSpPr>
          <p:nvPr>
            <p:ph sz="quarter" idx="1"/>
          </p:nvPr>
        </p:nvSpPr>
        <p:spPr>
          <a:xfrm>
            <a:off x="457200" y="1589567"/>
            <a:ext cx="4495800" cy="4572000"/>
          </a:xfrm>
        </p:spPr>
        <p:txBody>
          <a:bodyPr/>
          <a:lstStyle/>
          <a:p>
            <a:pPr>
              <a:buFontTx/>
              <a:buNone/>
            </a:pPr>
            <a:r>
              <a:rPr lang="en-US" sz="3000" b="1" dirty="0" smtClean="0">
                <a:solidFill>
                  <a:srgbClr val="CC0000"/>
                </a:solidFill>
                <a:latin typeface="Calibri"/>
                <a:cs typeface="Calibri"/>
              </a:rPr>
              <a:t>Career </a:t>
            </a:r>
            <a:r>
              <a:rPr lang="en-US" sz="3000" b="1" dirty="0">
                <a:solidFill>
                  <a:srgbClr val="CC0000"/>
                </a:solidFill>
                <a:latin typeface="Calibri"/>
                <a:cs typeface="Calibri"/>
              </a:rPr>
              <a:t>f</a:t>
            </a:r>
            <a:r>
              <a:rPr lang="en-US" sz="3000" b="1" dirty="0" smtClean="0">
                <a:solidFill>
                  <a:srgbClr val="CC0000"/>
                </a:solidFill>
                <a:latin typeface="Calibri"/>
                <a:cs typeface="Calibri"/>
              </a:rPr>
              <a:t>unctions</a:t>
            </a:r>
            <a:endParaRPr lang="en-US" sz="3000" dirty="0" smtClean="0">
              <a:solidFill>
                <a:srgbClr val="CC0000"/>
              </a:solidFill>
              <a:latin typeface="Calibri"/>
              <a:cs typeface="Calibri"/>
            </a:endParaRPr>
          </a:p>
          <a:p>
            <a:pPr>
              <a:buSzPct val="100000"/>
              <a:buFont typeface="Arial"/>
              <a:buChar char="•"/>
            </a:pPr>
            <a:r>
              <a:rPr lang="en-US" sz="2800" dirty="0" smtClean="0">
                <a:latin typeface="Calibri"/>
                <a:cs typeface="Calibri"/>
              </a:rPr>
              <a:t>Sponsorship</a:t>
            </a:r>
          </a:p>
          <a:p>
            <a:pPr>
              <a:buSzPct val="100000"/>
              <a:buFont typeface="Arial"/>
              <a:buChar char="•"/>
            </a:pPr>
            <a:r>
              <a:rPr lang="en-US" sz="2800" dirty="0" smtClean="0">
                <a:latin typeface="Calibri"/>
                <a:cs typeface="Calibri"/>
              </a:rPr>
              <a:t>Coaching</a:t>
            </a:r>
          </a:p>
          <a:p>
            <a:pPr>
              <a:buSzPct val="100000"/>
              <a:buFont typeface="Arial"/>
              <a:buChar char="•"/>
            </a:pPr>
            <a:r>
              <a:rPr lang="en-US" sz="2800" dirty="0" smtClean="0">
                <a:latin typeface="Calibri"/>
                <a:cs typeface="Calibri"/>
              </a:rPr>
              <a:t>Protection</a:t>
            </a:r>
          </a:p>
          <a:p>
            <a:pPr>
              <a:buSzPct val="100000"/>
              <a:buFont typeface="Arial"/>
              <a:buChar char="•"/>
            </a:pPr>
            <a:r>
              <a:rPr lang="en-US" sz="2800" dirty="0" smtClean="0">
                <a:latin typeface="Calibri"/>
                <a:cs typeface="Calibri"/>
              </a:rPr>
              <a:t>Challenge</a:t>
            </a:r>
          </a:p>
          <a:p>
            <a:pPr>
              <a:buSzPct val="100000"/>
              <a:buFont typeface="Arial"/>
              <a:buChar char="•"/>
            </a:pPr>
            <a:r>
              <a:rPr lang="en-US" sz="2800" dirty="0" smtClean="0">
                <a:latin typeface="Calibri"/>
                <a:cs typeface="Calibri"/>
              </a:rPr>
              <a:t>Exposure and visibility</a:t>
            </a:r>
          </a:p>
        </p:txBody>
      </p:sp>
      <p:sp>
        <p:nvSpPr>
          <p:cNvPr id="22532" name="Rectangle 4"/>
          <p:cNvSpPr>
            <a:spLocks noGrp="1" noChangeArrowheads="1"/>
          </p:cNvSpPr>
          <p:nvPr>
            <p:ph sz="quarter" idx="2"/>
          </p:nvPr>
        </p:nvSpPr>
        <p:spPr>
          <a:xfrm>
            <a:off x="4952999" y="1589567"/>
            <a:ext cx="3778101" cy="4572000"/>
          </a:xfrm>
        </p:spPr>
        <p:txBody>
          <a:bodyPr>
            <a:normAutofit/>
          </a:bodyPr>
          <a:lstStyle/>
          <a:p>
            <a:pPr>
              <a:buFontTx/>
              <a:buNone/>
            </a:pPr>
            <a:r>
              <a:rPr lang="en-US" sz="3000" b="1" dirty="0" smtClean="0">
                <a:solidFill>
                  <a:srgbClr val="CC0000"/>
                </a:solidFill>
                <a:latin typeface="Calibri"/>
                <a:cs typeface="Calibri"/>
              </a:rPr>
              <a:t>Personal functions</a:t>
            </a:r>
            <a:endParaRPr lang="en-US" sz="3000" dirty="0" smtClean="0">
              <a:solidFill>
                <a:srgbClr val="CC0000"/>
              </a:solidFill>
              <a:latin typeface="Calibri"/>
              <a:cs typeface="Calibri"/>
            </a:endParaRPr>
          </a:p>
          <a:p>
            <a:pPr>
              <a:buSzPct val="100000"/>
              <a:buFont typeface="Arial"/>
              <a:buChar char="•"/>
            </a:pPr>
            <a:r>
              <a:rPr lang="en-US" sz="2800" dirty="0" smtClean="0">
                <a:latin typeface="Calibri"/>
                <a:cs typeface="Calibri"/>
              </a:rPr>
              <a:t>Role modeling</a:t>
            </a:r>
          </a:p>
          <a:p>
            <a:pPr>
              <a:buSzPct val="100000"/>
              <a:buFont typeface="Arial"/>
              <a:buChar char="•"/>
            </a:pPr>
            <a:r>
              <a:rPr lang="en-US" sz="2800" dirty="0" smtClean="0">
                <a:latin typeface="Calibri"/>
                <a:cs typeface="Calibri"/>
              </a:rPr>
              <a:t>Problem </a:t>
            </a:r>
            <a:r>
              <a:rPr lang="en-US" sz="2800" dirty="0">
                <a:latin typeface="Calibri"/>
                <a:cs typeface="Calibri"/>
              </a:rPr>
              <a:t>s</a:t>
            </a:r>
            <a:r>
              <a:rPr lang="en-US" sz="2800" dirty="0" smtClean="0">
                <a:latin typeface="Calibri"/>
                <a:cs typeface="Calibri"/>
              </a:rPr>
              <a:t>olving and  </a:t>
            </a:r>
            <a:r>
              <a:rPr lang="en-US" sz="2800" dirty="0">
                <a:latin typeface="Calibri"/>
                <a:cs typeface="Calibri"/>
              </a:rPr>
              <a:t>c</a:t>
            </a:r>
            <a:r>
              <a:rPr lang="en-US" sz="2800" dirty="0" smtClean="0">
                <a:latin typeface="Calibri"/>
                <a:cs typeface="Calibri"/>
              </a:rPr>
              <a:t>ounseling</a:t>
            </a:r>
          </a:p>
          <a:p>
            <a:pPr>
              <a:buSzPct val="100000"/>
              <a:buFont typeface="Arial"/>
              <a:buChar char="•"/>
            </a:pPr>
            <a:r>
              <a:rPr lang="en-US" sz="2800" dirty="0" smtClean="0">
                <a:latin typeface="Calibri"/>
                <a:cs typeface="Calibri"/>
              </a:rPr>
              <a:t>Acceptance</a:t>
            </a:r>
            <a:r>
              <a:rPr lang="en-US" sz="2800" dirty="0">
                <a:latin typeface="Calibri"/>
                <a:cs typeface="Calibri"/>
              </a:rPr>
              <a:t> </a:t>
            </a:r>
            <a:r>
              <a:rPr lang="en-US" sz="2800" dirty="0" smtClean="0">
                <a:latin typeface="Calibri"/>
                <a:cs typeface="Calibri"/>
              </a:rPr>
              <a:t>and affirmation</a:t>
            </a:r>
          </a:p>
        </p:txBody>
      </p:sp>
      <p:sp>
        <p:nvSpPr>
          <p:cNvPr id="22533" name="Text Box 5"/>
          <p:cNvSpPr txBox="1">
            <a:spLocks noChangeArrowheads="1"/>
          </p:cNvSpPr>
          <p:nvPr/>
        </p:nvSpPr>
        <p:spPr bwMode="auto">
          <a:xfrm>
            <a:off x="762000" y="6443246"/>
            <a:ext cx="8229600" cy="338554"/>
          </a:xfrm>
          <a:prstGeom prst="rect">
            <a:avLst/>
          </a:prstGeom>
          <a:noFill/>
          <a:ln w="9525">
            <a:noFill/>
            <a:miter lim="800000"/>
            <a:headEnd/>
            <a:tailEnd/>
          </a:ln>
        </p:spPr>
        <p:txBody>
          <a:bodyPr>
            <a:spAutoFit/>
          </a:bodyPr>
          <a:lstStyle/>
          <a:p>
            <a:pPr algn="r" eaLnBrk="0" hangingPunct="0">
              <a:spcBef>
                <a:spcPct val="50000"/>
              </a:spcBef>
            </a:pPr>
            <a:r>
              <a:rPr lang="en-US" sz="1600" dirty="0" err="1">
                <a:latin typeface="Calibri"/>
                <a:cs typeface="Calibri"/>
              </a:rPr>
              <a:t>Kram</a:t>
            </a:r>
            <a:r>
              <a:rPr lang="en-US" sz="1600" dirty="0">
                <a:latin typeface="Calibri"/>
                <a:cs typeface="Calibri"/>
              </a:rPr>
              <a:t>, KE. Mentoring at Work: </a:t>
            </a:r>
            <a:r>
              <a:rPr lang="en-US" sz="1600" i="1" dirty="0">
                <a:latin typeface="Calibri"/>
                <a:cs typeface="Calibri"/>
              </a:rPr>
              <a:t>Developmental Relationships in Organizational </a:t>
            </a:r>
            <a:r>
              <a:rPr lang="en-US" sz="1600" i="1" dirty="0" smtClean="0">
                <a:latin typeface="Calibri"/>
                <a:cs typeface="Calibri"/>
              </a:rPr>
              <a:t>Life</a:t>
            </a:r>
            <a:r>
              <a:rPr lang="en-US" sz="1600" dirty="0">
                <a:latin typeface="Calibri"/>
                <a:cs typeface="Calibri"/>
              </a:rPr>
              <a:t>. 1988</a:t>
            </a:r>
          </a:p>
        </p:txBody>
      </p:sp>
    </p:spTree>
    <p:extLst>
      <p:ext uri="{BB962C8B-B14F-4D97-AF65-F5344CB8AC3E}">
        <p14:creationId xmlns:p14="http://schemas.microsoft.com/office/powerpoint/2010/main" val="362997542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normAutofit/>
          </a:bodyPr>
          <a:lstStyle/>
          <a:p>
            <a:pPr algn="ctr"/>
            <a:r>
              <a:rPr lang="en-US" sz="4000" dirty="0" smtClean="0">
                <a:solidFill>
                  <a:srgbClr val="242852"/>
                </a:solidFill>
                <a:latin typeface="Calibri"/>
                <a:cs typeface="Calibri"/>
              </a:rPr>
              <a:t>Mentoring content areas - traditional</a:t>
            </a:r>
          </a:p>
        </p:txBody>
      </p:sp>
      <p:sp>
        <p:nvSpPr>
          <p:cNvPr id="26627" name="Content Placeholder 2"/>
          <p:cNvSpPr>
            <a:spLocks noGrp="1"/>
          </p:cNvSpPr>
          <p:nvPr>
            <p:ph sz="quarter" idx="1"/>
          </p:nvPr>
        </p:nvSpPr>
        <p:spPr/>
        <p:txBody>
          <a:bodyPr>
            <a:noAutofit/>
          </a:bodyPr>
          <a:lstStyle/>
          <a:p>
            <a:pPr>
              <a:buFont typeface="Arial"/>
              <a:buChar char="•"/>
            </a:pPr>
            <a:r>
              <a:rPr lang="en-US" sz="2600" dirty="0" smtClean="0">
                <a:latin typeface="Calibri"/>
                <a:cs typeface="Calibri"/>
              </a:rPr>
              <a:t>Research skills</a:t>
            </a:r>
          </a:p>
          <a:p>
            <a:pPr lvl="1"/>
            <a:r>
              <a:rPr lang="en-US" sz="2200" dirty="0" smtClean="0">
                <a:latin typeface="Calibri"/>
                <a:cs typeface="Calibri"/>
              </a:rPr>
              <a:t>Research methods</a:t>
            </a:r>
          </a:p>
          <a:p>
            <a:pPr lvl="1"/>
            <a:r>
              <a:rPr lang="en-US" sz="2200" dirty="0" smtClean="0">
                <a:latin typeface="Calibri"/>
                <a:cs typeface="Calibri"/>
              </a:rPr>
              <a:t>Ethics &amp; IRBs</a:t>
            </a:r>
          </a:p>
          <a:p>
            <a:pPr>
              <a:buFont typeface="Arial"/>
              <a:buChar char="•"/>
            </a:pPr>
            <a:r>
              <a:rPr lang="en-US" sz="2600" dirty="0" smtClean="0">
                <a:latin typeface="Calibri"/>
                <a:cs typeface="Calibri"/>
              </a:rPr>
              <a:t>Manuscript </a:t>
            </a:r>
            <a:r>
              <a:rPr lang="en-US" sz="2600" dirty="0">
                <a:latin typeface="Calibri"/>
                <a:cs typeface="Calibri"/>
              </a:rPr>
              <a:t>writing and publishing</a:t>
            </a:r>
          </a:p>
          <a:p>
            <a:pPr>
              <a:buFont typeface="Arial"/>
              <a:buChar char="•"/>
            </a:pPr>
            <a:r>
              <a:rPr lang="en-US" sz="2600" dirty="0" smtClean="0">
                <a:latin typeface="Calibri"/>
                <a:cs typeface="Calibri"/>
              </a:rPr>
              <a:t>Grant writing</a:t>
            </a:r>
          </a:p>
          <a:p>
            <a:pPr>
              <a:buFont typeface="Arial"/>
              <a:buChar char="•"/>
            </a:pPr>
            <a:r>
              <a:rPr lang="en-US" sz="2600" dirty="0" smtClean="0">
                <a:latin typeface="Calibri"/>
                <a:cs typeface="Calibri"/>
              </a:rPr>
              <a:t>Budgets </a:t>
            </a:r>
            <a:r>
              <a:rPr lang="en-US" sz="2600" dirty="0">
                <a:latin typeface="Calibri"/>
                <a:cs typeface="Calibri"/>
              </a:rPr>
              <a:t>and a</a:t>
            </a:r>
            <a:r>
              <a:rPr lang="en-US" sz="2600" dirty="0" smtClean="0">
                <a:latin typeface="Calibri"/>
                <a:cs typeface="Calibri"/>
              </a:rPr>
              <a:t>dministration</a:t>
            </a:r>
          </a:p>
        </p:txBody>
      </p:sp>
      <p:sp>
        <p:nvSpPr>
          <p:cNvPr id="2" name="Content Placeholder 1"/>
          <p:cNvSpPr>
            <a:spLocks noGrp="1"/>
          </p:cNvSpPr>
          <p:nvPr>
            <p:ph sz="quarter" idx="2"/>
          </p:nvPr>
        </p:nvSpPr>
        <p:spPr/>
        <p:txBody>
          <a:bodyPr/>
          <a:lstStyle/>
          <a:p>
            <a:r>
              <a:rPr lang="en-US" sz="2600" dirty="0">
                <a:latin typeface="Calibri"/>
                <a:cs typeface="Calibri"/>
              </a:rPr>
              <a:t>Career goals</a:t>
            </a:r>
          </a:p>
          <a:p>
            <a:r>
              <a:rPr lang="en-US" sz="2600" dirty="0">
                <a:latin typeface="Calibri"/>
                <a:cs typeface="Calibri"/>
              </a:rPr>
              <a:t>CV development</a:t>
            </a:r>
          </a:p>
          <a:p>
            <a:r>
              <a:rPr lang="en-US" sz="2600" dirty="0">
                <a:latin typeface="Calibri"/>
                <a:cs typeface="Calibri"/>
              </a:rPr>
              <a:t>Professional networking</a:t>
            </a:r>
          </a:p>
          <a:p>
            <a:r>
              <a:rPr lang="en-US" sz="2600" dirty="0">
                <a:latin typeface="Calibri"/>
                <a:cs typeface="Calibri"/>
              </a:rPr>
              <a:t>Organization and committee participation</a:t>
            </a:r>
          </a:p>
          <a:p>
            <a:r>
              <a:rPr lang="en-US" sz="2600" dirty="0">
                <a:latin typeface="Calibri"/>
                <a:cs typeface="Calibri"/>
              </a:rPr>
              <a:t>Promotion/tenure</a:t>
            </a:r>
          </a:p>
          <a:p>
            <a:endParaRPr lang="en-US" dirty="0"/>
          </a:p>
        </p:txBody>
      </p:sp>
    </p:spTree>
    <p:extLst>
      <p:ext uri="{BB962C8B-B14F-4D97-AF65-F5344CB8AC3E}">
        <p14:creationId xmlns:p14="http://schemas.microsoft.com/office/powerpoint/2010/main" val="88052746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302752" cy="990600"/>
          </a:xfrm>
        </p:spPr>
        <p:txBody>
          <a:bodyPr>
            <a:noAutofit/>
          </a:bodyPr>
          <a:lstStyle/>
          <a:p>
            <a:pPr algn="ctr"/>
            <a:r>
              <a:rPr lang="en-US" sz="3600" dirty="0" smtClean="0">
                <a:solidFill>
                  <a:srgbClr val="242852"/>
                </a:solidFill>
                <a:latin typeface="Calibri"/>
                <a:cs typeface="Calibri"/>
              </a:rPr>
              <a:t>Mentoring content areas – </a:t>
            </a:r>
            <a:br>
              <a:rPr lang="en-US" sz="3600" dirty="0" smtClean="0">
                <a:solidFill>
                  <a:srgbClr val="242852"/>
                </a:solidFill>
                <a:latin typeface="Calibri"/>
                <a:cs typeface="Calibri"/>
              </a:rPr>
            </a:br>
            <a:r>
              <a:rPr lang="en-US" sz="3600" dirty="0" smtClean="0">
                <a:solidFill>
                  <a:srgbClr val="242852"/>
                </a:solidFill>
                <a:latin typeface="Calibri"/>
                <a:cs typeface="Calibri"/>
              </a:rPr>
              <a:t>skills that we do not learn in school</a:t>
            </a:r>
            <a:endParaRPr lang="en-US" sz="3600" dirty="0">
              <a:solidFill>
                <a:srgbClr val="242852"/>
              </a:solidFill>
              <a:latin typeface="Calibri"/>
              <a:cs typeface="Calibri"/>
            </a:endParaRPr>
          </a:p>
        </p:txBody>
      </p:sp>
      <p:sp>
        <p:nvSpPr>
          <p:cNvPr id="3" name="Content Placeholder 2"/>
          <p:cNvSpPr>
            <a:spLocks noGrp="1"/>
          </p:cNvSpPr>
          <p:nvPr>
            <p:ph sz="quarter" idx="1"/>
          </p:nvPr>
        </p:nvSpPr>
        <p:spPr>
          <a:xfrm>
            <a:off x="612648" y="1600200"/>
            <a:ext cx="8153400" cy="4876800"/>
          </a:xfrm>
        </p:spPr>
        <p:txBody>
          <a:bodyPr>
            <a:normAutofit fontScale="85000" lnSpcReduction="20000"/>
          </a:bodyPr>
          <a:lstStyle/>
          <a:p>
            <a:r>
              <a:rPr lang="en-US" sz="2800" dirty="0" smtClean="0">
                <a:latin typeface="Calibri"/>
                <a:cs typeface="Calibri"/>
              </a:rPr>
              <a:t>Time management and maximizing productivity</a:t>
            </a:r>
          </a:p>
          <a:p>
            <a:r>
              <a:rPr lang="en-US" sz="2800" dirty="0">
                <a:latin typeface="Calibri"/>
                <a:cs typeface="Calibri"/>
              </a:rPr>
              <a:t>Navigating </a:t>
            </a:r>
            <a:r>
              <a:rPr lang="en-US" sz="2800" dirty="0" smtClean="0">
                <a:latin typeface="Calibri"/>
                <a:cs typeface="Calibri"/>
              </a:rPr>
              <a:t>work-life balance</a:t>
            </a:r>
          </a:p>
          <a:p>
            <a:r>
              <a:rPr lang="en-US" sz="2800" dirty="0" smtClean="0">
                <a:latin typeface="Calibri"/>
                <a:cs typeface="Calibri"/>
              </a:rPr>
              <a:t>Negotiating skills</a:t>
            </a:r>
          </a:p>
          <a:p>
            <a:r>
              <a:rPr lang="en-US" sz="2800" dirty="0">
                <a:latin typeface="Calibri"/>
                <a:cs typeface="Calibri"/>
              </a:rPr>
              <a:t>How to hire great people</a:t>
            </a:r>
          </a:p>
          <a:p>
            <a:r>
              <a:rPr lang="en-US" sz="2800" dirty="0">
                <a:latin typeface="Calibri"/>
                <a:cs typeface="Calibri"/>
              </a:rPr>
              <a:t>Managing performance </a:t>
            </a:r>
            <a:r>
              <a:rPr lang="en-US" sz="2800" dirty="0" smtClean="0">
                <a:latin typeface="Calibri"/>
                <a:cs typeface="Calibri"/>
              </a:rPr>
              <a:t>reviews</a:t>
            </a:r>
          </a:p>
          <a:p>
            <a:r>
              <a:rPr lang="en-US" sz="2800" dirty="0" smtClean="0">
                <a:latin typeface="Calibri"/>
                <a:cs typeface="Calibri"/>
              </a:rPr>
              <a:t>Having </a:t>
            </a:r>
            <a:r>
              <a:rPr lang="en-US" sz="2800" dirty="0">
                <a:latin typeface="Calibri"/>
                <a:cs typeface="Calibri"/>
              </a:rPr>
              <a:t>crucial </a:t>
            </a:r>
            <a:r>
              <a:rPr lang="en-US" sz="2800" dirty="0" smtClean="0">
                <a:latin typeface="Calibri"/>
                <a:cs typeface="Calibri"/>
              </a:rPr>
              <a:t>conversations/confrontations</a:t>
            </a:r>
          </a:p>
          <a:p>
            <a:r>
              <a:rPr lang="en-US" sz="2800" dirty="0" smtClean="0">
                <a:latin typeface="Calibri"/>
                <a:cs typeface="Calibri"/>
              </a:rPr>
              <a:t>Cross-cultural issues</a:t>
            </a:r>
          </a:p>
          <a:p>
            <a:r>
              <a:rPr lang="en-US" sz="2800" dirty="0" smtClean="0">
                <a:latin typeface="Calibri"/>
                <a:cs typeface="Calibri"/>
              </a:rPr>
              <a:t>Dissemination strategies</a:t>
            </a:r>
          </a:p>
          <a:p>
            <a:r>
              <a:rPr lang="en-US" sz="2800" dirty="0" smtClean="0">
                <a:latin typeface="Calibri"/>
                <a:cs typeface="Calibri"/>
              </a:rPr>
              <a:t>Working with relevant communities</a:t>
            </a:r>
          </a:p>
          <a:p>
            <a:pPr lvl="0"/>
            <a:r>
              <a:rPr lang="en-US" sz="2800" dirty="0" smtClean="0">
                <a:latin typeface="Calibri"/>
                <a:cs typeface="Calibri"/>
              </a:rPr>
              <a:t>Enabling </a:t>
            </a:r>
            <a:r>
              <a:rPr lang="en-US" sz="2800" dirty="0">
                <a:latin typeface="Calibri"/>
                <a:cs typeface="Calibri"/>
              </a:rPr>
              <a:t>mentee to navigate the professional community, including introductions to relevant researchers in the </a:t>
            </a:r>
            <a:r>
              <a:rPr lang="en-US" sz="2800" dirty="0" smtClean="0">
                <a:latin typeface="Calibri"/>
                <a:cs typeface="Calibri"/>
              </a:rPr>
              <a:t>field</a:t>
            </a:r>
          </a:p>
          <a:p>
            <a:r>
              <a:rPr lang="en-US" sz="2800" dirty="0">
                <a:latin typeface="Calibri"/>
                <a:cs typeface="Calibri"/>
              </a:rPr>
              <a:t>How to </a:t>
            </a:r>
            <a:r>
              <a:rPr lang="en-US" sz="2800" dirty="0" smtClean="0">
                <a:latin typeface="Calibri"/>
                <a:cs typeface="Calibri"/>
              </a:rPr>
              <a:t>mentor</a:t>
            </a:r>
            <a:endParaRPr lang="en-US" sz="2800" dirty="0">
              <a:latin typeface="Calibri"/>
              <a:cs typeface="Calibri"/>
            </a:endParaRPr>
          </a:p>
          <a:p>
            <a:endParaRPr lang="en-US" sz="2800" dirty="0" smtClean="0"/>
          </a:p>
          <a:p>
            <a:pPr>
              <a:buNone/>
            </a:pPr>
            <a:endParaRPr lang="en-US" dirty="0" smtClean="0"/>
          </a:p>
          <a:p>
            <a:endParaRPr lang="en-US" dirty="0" smtClean="0"/>
          </a:p>
        </p:txBody>
      </p:sp>
    </p:spTree>
    <p:extLst>
      <p:ext uri="{BB962C8B-B14F-4D97-AF65-F5344CB8AC3E}">
        <p14:creationId xmlns:p14="http://schemas.microsoft.com/office/powerpoint/2010/main" val="166907065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153400" cy="990600"/>
          </a:xfrm>
        </p:spPr>
        <p:txBody>
          <a:bodyPr>
            <a:normAutofit/>
          </a:bodyPr>
          <a:lstStyle/>
          <a:p>
            <a:pPr algn="ctr"/>
            <a:r>
              <a:rPr lang="en-US" sz="4000" dirty="0" smtClean="0">
                <a:solidFill>
                  <a:srgbClr val="242852"/>
                </a:solidFill>
                <a:latin typeface="Calibri"/>
                <a:cs typeface="Calibri"/>
              </a:rPr>
              <a:t>Mentoring team</a:t>
            </a:r>
            <a:endParaRPr lang="en-US" sz="4000" dirty="0">
              <a:solidFill>
                <a:srgbClr val="242852"/>
              </a:solidFill>
              <a:latin typeface="Calibri"/>
              <a:cs typeface="Calibri"/>
            </a:endParaRPr>
          </a:p>
        </p:txBody>
      </p:sp>
      <p:sp>
        <p:nvSpPr>
          <p:cNvPr id="5" name="TextBox 4"/>
          <p:cNvSpPr txBox="1"/>
          <p:nvPr/>
        </p:nvSpPr>
        <p:spPr>
          <a:xfrm>
            <a:off x="228600" y="1600200"/>
            <a:ext cx="3124200" cy="3908762"/>
          </a:xfrm>
          <a:prstGeom prst="rect">
            <a:avLst/>
          </a:prstGeom>
          <a:noFill/>
        </p:spPr>
        <p:txBody>
          <a:bodyPr wrap="square" rtlCol="0">
            <a:spAutoFit/>
          </a:bodyPr>
          <a:lstStyle/>
          <a:p>
            <a:r>
              <a:rPr lang="en-US" sz="2800" b="1" dirty="0" smtClean="0">
                <a:solidFill>
                  <a:srgbClr val="CC0000"/>
                </a:solidFill>
                <a:latin typeface="Calibri"/>
                <a:cs typeface="Calibri"/>
              </a:rPr>
              <a:t>Research mentor: </a:t>
            </a:r>
            <a:r>
              <a:rPr lang="en-US" sz="2200" dirty="0" smtClean="0">
                <a:latin typeface="Calibri"/>
                <a:ea typeface="ヒラギノ角ゴ Pro W3" charset="0"/>
                <a:cs typeface="Calibri"/>
              </a:rPr>
              <a:t>Guides the development of the creative and/or independent research careers of their mentees. </a:t>
            </a:r>
            <a:r>
              <a:rPr lang="en-US" sz="2200" i="1" dirty="0" smtClean="0">
                <a:latin typeface="Calibri"/>
                <a:ea typeface="ヒラギノ角ゴ Pro W3" charset="0"/>
                <a:cs typeface="Calibri"/>
              </a:rPr>
              <a:t>Must </a:t>
            </a:r>
            <a:r>
              <a:rPr lang="en-US" sz="2200" dirty="0" smtClean="0">
                <a:latin typeface="Calibri"/>
                <a:ea typeface="ヒラギノ角ゴ Pro W3" charset="0"/>
                <a:cs typeface="Calibri"/>
              </a:rPr>
              <a:t>have expertise in the mentee</a:t>
            </a:r>
            <a:r>
              <a:rPr lang="ja-JP" altLang="en-US" sz="2200" dirty="0" smtClean="0">
                <a:latin typeface="Calibri"/>
                <a:ea typeface="ヒラギノ角ゴ Pro W3" charset="0"/>
                <a:cs typeface="Calibri"/>
              </a:rPr>
              <a:t>’</a:t>
            </a:r>
            <a:r>
              <a:rPr lang="en-US" altLang="ja-JP" sz="2200" dirty="0" smtClean="0">
                <a:latin typeface="Calibri"/>
                <a:ea typeface="ヒラギノ角ゴ Pro W3" charset="0"/>
                <a:cs typeface="Calibri"/>
              </a:rPr>
              <a:t>s area of scholarship and help provide resources to support the mentee’s work</a:t>
            </a:r>
            <a:endParaRPr lang="en-US" sz="2200" dirty="0">
              <a:latin typeface="Calibri"/>
              <a:cs typeface="Calibri"/>
            </a:endParaRPr>
          </a:p>
        </p:txBody>
      </p:sp>
      <p:sp>
        <p:nvSpPr>
          <p:cNvPr id="6" name="TextBox 5"/>
          <p:cNvSpPr txBox="1"/>
          <p:nvPr/>
        </p:nvSpPr>
        <p:spPr>
          <a:xfrm>
            <a:off x="5867400" y="1600200"/>
            <a:ext cx="3124200" cy="3046988"/>
          </a:xfrm>
          <a:prstGeom prst="rect">
            <a:avLst/>
          </a:prstGeom>
          <a:noFill/>
        </p:spPr>
        <p:txBody>
          <a:bodyPr wrap="square" rtlCol="0">
            <a:spAutoFit/>
          </a:bodyPr>
          <a:lstStyle/>
          <a:p>
            <a:r>
              <a:rPr lang="en-US" sz="2800" b="1" dirty="0" smtClean="0">
                <a:solidFill>
                  <a:srgbClr val="CC0000"/>
                </a:solidFill>
                <a:latin typeface="Calibri"/>
                <a:cs typeface="Calibri"/>
              </a:rPr>
              <a:t>Research </a:t>
            </a:r>
          </a:p>
          <a:p>
            <a:r>
              <a:rPr lang="en-US" sz="2800" b="1" dirty="0" smtClean="0">
                <a:solidFill>
                  <a:srgbClr val="CC0000"/>
                </a:solidFill>
                <a:latin typeface="Calibri"/>
                <a:cs typeface="Calibri"/>
              </a:rPr>
              <a:t>Co-mentor(s): </a:t>
            </a:r>
            <a:r>
              <a:rPr lang="en-US" sz="2200" dirty="0" smtClean="0">
                <a:latin typeface="Calibri"/>
                <a:ea typeface="ヒラギノ角ゴ Pro W3" charset="0"/>
                <a:cs typeface="Calibri"/>
              </a:rPr>
              <a:t>Works with the mentee and research mentor to provide specialized content area or methodological expertise (e.g. qualitative mentor) </a:t>
            </a:r>
            <a:endParaRPr lang="en-US" sz="2200" dirty="0">
              <a:latin typeface="Calibri"/>
              <a:cs typeface="Calibri"/>
            </a:endParaRPr>
          </a:p>
        </p:txBody>
      </p:sp>
      <p:sp>
        <p:nvSpPr>
          <p:cNvPr id="4" name="TextBox 3"/>
          <p:cNvSpPr txBox="1"/>
          <p:nvPr/>
        </p:nvSpPr>
        <p:spPr>
          <a:xfrm>
            <a:off x="228600" y="5524500"/>
            <a:ext cx="8534400" cy="1231106"/>
          </a:xfrm>
          <a:prstGeom prst="rect">
            <a:avLst/>
          </a:prstGeom>
          <a:noFill/>
          <a:ln>
            <a:noFill/>
          </a:ln>
        </p:spPr>
        <p:txBody>
          <a:bodyPr wrap="square" rtlCol="0">
            <a:spAutoFit/>
          </a:bodyPr>
          <a:lstStyle/>
          <a:p>
            <a:r>
              <a:rPr lang="en-US" sz="2800" b="1" dirty="0" smtClean="0">
                <a:solidFill>
                  <a:srgbClr val="CC0000"/>
                </a:solidFill>
                <a:latin typeface="Calibri"/>
                <a:cs typeface="Calibri"/>
              </a:rPr>
              <a:t>External </a:t>
            </a:r>
            <a:r>
              <a:rPr lang="en-US" sz="2800" b="1" dirty="0" smtClean="0">
                <a:solidFill>
                  <a:srgbClr val="CC0000"/>
                </a:solidFill>
                <a:latin typeface="Calibri"/>
                <a:cs typeface="Calibri"/>
              </a:rPr>
              <a:t>(CFAR) career </a:t>
            </a:r>
            <a:r>
              <a:rPr lang="en-US" sz="2800" b="1" dirty="0">
                <a:solidFill>
                  <a:srgbClr val="CC0000"/>
                </a:solidFill>
                <a:latin typeface="Calibri"/>
                <a:cs typeface="Calibri"/>
              </a:rPr>
              <a:t>m</a:t>
            </a:r>
            <a:r>
              <a:rPr lang="en-US" sz="2800" b="1" dirty="0" smtClean="0">
                <a:solidFill>
                  <a:srgbClr val="CC0000"/>
                </a:solidFill>
                <a:latin typeface="Calibri"/>
                <a:cs typeface="Calibri"/>
              </a:rPr>
              <a:t>entor: </a:t>
            </a:r>
            <a:r>
              <a:rPr lang="en-US" sz="2200" dirty="0" smtClean="0">
                <a:latin typeface="Calibri"/>
                <a:ea typeface="ヒラギノ角ゴ Pro W3" charset="0"/>
                <a:cs typeface="Calibri"/>
              </a:rPr>
              <a:t>Assists with overall career guidance and support for their mentee. Is distant enough to troubleshoot issues with primary research mentors.</a:t>
            </a:r>
            <a:endParaRPr lang="en-US" sz="2200" dirty="0">
              <a:latin typeface="Calibri"/>
              <a:cs typeface="Calibri"/>
            </a:endParaRPr>
          </a:p>
        </p:txBody>
      </p:sp>
      <p:pic>
        <p:nvPicPr>
          <p:cNvPr id="2050" name="Picture 2" descr="http://austinmccann.files.wordpress.com/2012/06/mentoring.gif?w=360&amp;h=27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5936" y="2908300"/>
            <a:ext cx="2438400"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99041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600" dirty="0" smtClean="0">
                <a:solidFill>
                  <a:srgbClr val="242852"/>
                </a:solidFill>
                <a:latin typeface="Calibri"/>
                <a:cs typeface="Calibri"/>
              </a:rPr>
              <a:t>What are attributes of a good mentor?</a:t>
            </a:r>
            <a:endParaRPr lang="en-US" sz="3600" dirty="0">
              <a:solidFill>
                <a:srgbClr val="242852"/>
              </a:solidFill>
              <a:latin typeface="Calibri"/>
              <a:cs typeface="Calibri"/>
            </a:endParaRPr>
          </a:p>
        </p:txBody>
      </p:sp>
      <p:sp>
        <p:nvSpPr>
          <p:cNvPr id="4" name="Content Placeholder 3"/>
          <p:cNvSpPr>
            <a:spLocks noGrp="1"/>
          </p:cNvSpPr>
          <p:nvPr>
            <p:ph sz="quarter" idx="1"/>
          </p:nvPr>
        </p:nvSpPr>
        <p:spPr/>
        <p:txBody>
          <a:bodyPr/>
          <a:lstStyle/>
          <a:p>
            <a:pPr marL="0" indent="0">
              <a:buNone/>
            </a:pPr>
            <a:endParaRPr lang="en-US" dirty="0">
              <a:latin typeface="Calibri"/>
              <a:cs typeface="Calibri"/>
            </a:endParaRPr>
          </a:p>
        </p:txBody>
      </p:sp>
    </p:spTree>
    <p:extLst>
      <p:ext uri="{BB962C8B-B14F-4D97-AF65-F5344CB8AC3E}">
        <p14:creationId xmlns:p14="http://schemas.microsoft.com/office/powerpoint/2010/main" val="329778319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2_Median">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5_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4.xml><?xml version="1.0" encoding="utf-8"?>
<a:theme xmlns:a="http://schemas.openxmlformats.org/drawingml/2006/main" name="4.02.1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Custom Design">
  <a:themeElements>
    <a:clrScheme name="CCO HIV">
      <a:dk1>
        <a:srgbClr val="CDCDCF"/>
      </a:dk1>
      <a:lt1>
        <a:srgbClr val="FFFFFF"/>
      </a:lt1>
      <a:dk2>
        <a:srgbClr val="09003E"/>
      </a:dk2>
      <a:lt2>
        <a:srgbClr val="F8F45A"/>
      </a:lt2>
      <a:accent1>
        <a:srgbClr val="12AD2B"/>
      </a:accent1>
      <a:accent2>
        <a:srgbClr val="5AAACE"/>
      </a:accent2>
      <a:accent3>
        <a:srgbClr val="F6A108"/>
      </a:accent3>
      <a:accent4>
        <a:srgbClr val="4FAD26"/>
      </a:accent4>
      <a:accent5>
        <a:srgbClr val="2B85B8"/>
      </a:accent5>
      <a:accent6>
        <a:srgbClr val="8B3D9A"/>
      </a:accent6>
      <a:hlink>
        <a:srgbClr val="F6A108"/>
      </a:hlink>
      <a:folHlink>
        <a:srgbClr val="2B85B8"/>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90000"/>
          </a:lnSpc>
          <a:spcBef>
            <a:spcPct val="35000"/>
          </a:spcBef>
          <a:spcAft>
            <a:spcPct val="25000"/>
          </a:spcAft>
          <a:buClr>
            <a:schemeClr val="folHlink"/>
          </a:buClr>
          <a:buSzTx/>
          <a:buFont typeface="Arial" charset="0"/>
          <a:buChar char="•"/>
          <a:tabLst/>
          <a:defRPr kumimoji="0" lang="en-US" sz="1800" b="1" i="0" u="none" strike="noStrike" cap="none" normalizeH="0" baseline="0" smtClean="0">
            <a:ln>
              <a:noFill/>
            </a:ln>
            <a:solidFill>
              <a:schemeClr val="tx1"/>
            </a:solidFill>
            <a:effectLst/>
            <a:latin typeface="Arial" charset="0"/>
          </a:defRPr>
        </a:defPPr>
      </a:lstStyle>
    </a:spDef>
    <a:lnDef>
      <a:spPr bwMode="auto">
        <a:noFill/>
        <a:ln w="28575" cap="flat" cmpd="sng" algn="ctr">
          <a:solidFill>
            <a:schemeClr val="tx1"/>
          </a:solidFill>
          <a:prstDash val="solid"/>
          <a:round/>
          <a:headEnd type="none" w="med" len="med"/>
          <a:tailEnd type="none" w="med" len="med"/>
        </a:ln>
        <a:effectLst/>
      </a:spPr>
      <a:bodyPr/>
      <a:lstStyle/>
    </a:lnDef>
    <a:txDef>
      <a:spPr>
        <a:noFill/>
      </a:spPr>
      <a:bodyPr wrap="none" rtlCol="0">
        <a:spAutoFit/>
      </a:bodyPr>
      <a:lstStyle>
        <a:defPPr>
          <a:buNone/>
          <a:defRPr b="0" dirty="0"/>
        </a:defPPr>
      </a:lstStyle>
    </a:txDef>
  </a:objectDefaults>
  <a:extraClrSchemeLst>
    <a:extraClrScheme>
      <a:clrScheme name="Custom Design 1">
        <a:dk1>
          <a:srgbClr val="CDCDCF"/>
        </a:dk1>
        <a:lt1>
          <a:srgbClr val="FFFFFF"/>
        </a:lt1>
        <a:dk2>
          <a:srgbClr val="09003E"/>
        </a:dk2>
        <a:lt2>
          <a:srgbClr val="F2F23A"/>
        </a:lt2>
        <a:accent1>
          <a:srgbClr val="12AD2B"/>
        </a:accent1>
        <a:accent2>
          <a:srgbClr val="5AAACE"/>
        </a:accent2>
        <a:accent3>
          <a:srgbClr val="AAAAAF"/>
        </a:accent3>
        <a:accent4>
          <a:srgbClr val="DADADA"/>
        </a:accent4>
        <a:accent5>
          <a:srgbClr val="AAD3AC"/>
        </a:accent5>
        <a:accent6>
          <a:srgbClr val="519ABA"/>
        </a:accent6>
        <a:hlink>
          <a:srgbClr val="F6A108"/>
        </a:hlink>
        <a:folHlink>
          <a:srgbClr val="2B85B8"/>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2474</TotalTime>
  <Words>1923</Words>
  <Application>Microsoft Office PowerPoint</Application>
  <PresentationFormat>On-screen Show (4:3)</PresentationFormat>
  <Paragraphs>341</Paragraphs>
  <Slides>39</Slides>
  <Notes>5</Notes>
  <HiddenSlides>0</HiddenSlides>
  <MMClips>0</MMClips>
  <ScaleCrop>false</ScaleCrop>
  <HeadingPairs>
    <vt:vector size="4" baseType="variant">
      <vt:variant>
        <vt:lpstr>Theme</vt:lpstr>
      </vt:variant>
      <vt:variant>
        <vt:i4>8</vt:i4>
      </vt:variant>
      <vt:variant>
        <vt:lpstr>Slide Titles</vt:lpstr>
      </vt:variant>
      <vt:variant>
        <vt:i4>39</vt:i4>
      </vt:variant>
    </vt:vector>
  </HeadingPairs>
  <TitlesOfParts>
    <vt:vector size="47" baseType="lpstr">
      <vt:lpstr>2_Median</vt:lpstr>
      <vt:lpstr>4_Median</vt:lpstr>
      <vt:lpstr>5_Median</vt:lpstr>
      <vt:lpstr>4.02.14</vt:lpstr>
      <vt:lpstr>Custom Design</vt:lpstr>
      <vt:lpstr>2_Office Theme</vt:lpstr>
      <vt:lpstr>3_Office Theme</vt:lpstr>
      <vt:lpstr>Median</vt:lpstr>
      <vt:lpstr>DEFINITIONS OF MENTORING UCSF-GIVI CFAR MENTORING PROGRAM  OCTOBER 23, 2015 </vt:lpstr>
      <vt:lpstr>Outline</vt:lpstr>
      <vt:lpstr>Telemachus and “Mentor”</vt:lpstr>
      <vt:lpstr>PowerPoint Presentation</vt:lpstr>
      <vt:lpstr>Scope of mentoring</vt:lpstr>
      <vt:lpstr>Mentoring content areas - traditional</vt:lpstr>
      <vt:lpstr>Mentoring content areas –  skills that we do not learn in school</vt:lpstr>
      <vt:lpstr>Mentoring team</vt:lpstr>
      <vt:lpstr>What are attributes of a good mentor?</vt:lpstr>
      <vt:lpstr>What are attributes of a good mentor?</vt:lpstr>
      <vt:lpstr>What are attributes of a successful mentee?</vt:lpstr>
      <vt:lpstr>What are attributes of a successful mentee?</vt:lpstr>
      <vt:lpstr>The mentee-mentor relationship</vt:lpstr>
      <vt:lpstr>Mentoring relationships differ from other  academic relationships</vt:lpstr>
      <vt:lpstr>What works and what does not?</vt:lpstr>
      <vt:lpstr>Characteristics of successful mentoring relationships</vt:lpstr>
      <vt:lpstr>Characteristics of unsuccessful mentoring relationships</vt:lpstr>
      <vt:lpstr>Mentee-driven relationship</vt:lpstr>
      <vt:lpstr>Formalizing the relationship:  The mentoring meeting with your primary mentor</vt:lpstr>
      <vt:lpstr>Resources from UCSF CTSI mentoring program https://accelerate.ucsf.edu/training/mdp-materials </vt:lpstr>
      <vt:lpstr>Individual Development Plan and UCSF CFAR mentoring program</vt:lpstr>
      <vt:lpstr>Individual Development Plan,  UCSF CFAR Mentoring Program</vt:lpstr>
      <vt:lpstr>Individual Development Plan, cont’d</vt:lpstr>
      <vt:lpstr>PowerPoint Presentation</vt:lpstr>
      <vt:lpstr>NIH definitions of diversity</vt:lpstr>
      <vt:lpstr>Black, Native American, and Hispanic  Medical School Faculty: &lt;10%</vt:lpstr>
      <vt:lpstr>Barriers to gender and ethnic/racial diversity</vt:lpstr>
      <vt:lpstr>Mentoring the Mentors Training Programs, UCSF</vt:lpstr>
      <vt:lpstr>Mentoring workshop agenda: Focus on diversity</vt:lpstr>
      <vt:lpstr>Ton of feathers</vt:lpstr>
      <vt:lpstr>PowerPoint Presentation</vt:lpstr>
      <vt:lpstr>Successful first workshop</vt:lpstr>
      <vt:lpstr>PowerPoint Presentation</vt:lpstr>
      <vt:lpstr>PowerPoint Presentation</vt:lpstr>
      <vt:lpstr>Mentoring competencies increased after workshop training</vt:lpstr>
      <vt:lpstr>Representation of Women  in Academic Medicine, 2011-2012</vt:lpstr>
      <vt:lpstr>PowerPoint Presentation</vt:lpstr>
      <vt:lpstr>Rewards of being a good mentor</vt:lpstr>
      <vt:lpstr>Questions?</vt:lpstr>
    </vt:vector>
  </TitlesOfParts>
  <Company>UCSF</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Monica Gandhi</dc:creator>
  <cp:lastModifiedBy>Gandhi, Monica</cp:lastModifiedBy>
  <cp:revision>211</cp:revision>
  <dcterms:created xsi:type="dcterms:W3CDTF">2013-05-13T21:44:24Z</dcterms:created>
  <dcterms:modified xsi:type="dcterms:W3CDTF">2015-10-23T15:33:30Z</dcterms:modified>
</cp:coreProperties>
</file>